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4"/>
    <p:sldMasterId id="2147483685" r:id="rId5"/>
  </p:sldMasterIdLst>
  <p:notesMasterIdLst>
    <p:notesMasterId r:id="rId25"/>
  </p:notesMasterIdLst>
  <p:sldIdLst>
    <p:sldId id="256" r:id="rId6"/>
    <p:sldId id="257" r:id="rId7"/>
    <p:sldId id="258" r:id="rId8"/>
    <p:sldId id="259" r:id="rId9"/>
    <p:sldId id="260" r:id="rId10"/>
    <p:sldId id="273" r:id="rId11"/>
    <p:sldId id="261" r:id="rId12"/>
    <p:sldId id="262" r:id="rId13"/>
    <p:sldId id="263" r:id="rId14"/>
    <p:sldId id="264" r:id="rId15"/>
    <p:sldId id="265" r:id="rId16"/>
    <p:sldId id="266" r:id="rId17"/>
    <p:sldId id="267" r:id="rId18"/>
    <p:sldId id="268" r:id="rId19"/>
    <p:sldId id="269" r:id="rId20"/>
    <p:sldId id="270" r:id="rId21"/>
    <p:sldId id="271" r:id="rId22"/>
    <p:sldId id="274" r:id="rId23"/>
    <p:sldId id="272" r:id="rId24"/>
  </p:sldIdLst>
  <p:sldSz cx="9144000" cy="6858000" type="screen4x3"/>
  <p:notesSz cx="7010400" cy="9296400"/>
  <p:embeddedFontLst>
    <p:embeddedFont>
      <p:font typeface="Arial Narrow"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nty, Shelby" initials="MS" lastIdx="2" clrIdx="0">
    <p:extLst>
      <p:ext uri="{19B8F6BF-5375-455C-9EA6-DF929625EA0E}">
        <p15:presenceInfo xmlns:p15="http://schemas.microsoft.com/office/powerpoint/2012/main" userId="S::Shelby.McGinty@us.gt.com::d154e83e-b8ce-43b6-ab21-a4bfdaf13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2E6B3-5C32-2703-B07E-F5E47DA3B9B2}" v="1" dt="2021-06-09T15:00:41.826"/>
  </p1510:revLst>
</p1510:revInfo>
</file>

<file path=ppt/tableStyles.xml><?xml version="1.0" encoding="utf-8"?>
<a:tblStyleLst xmlns:a="http://schemas.openxmlformats.org/drawingml/2006/main" def="{421F1D26-A8E2-44CD-96A6-758F64E7E614}">
  <a:tblStyle styleId="{421F1D26-A8E2-44CD-96A6-758F64E7E61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B"/>
          </a:solidFill>
        </a:fill>
      </a:tcStyle>
    </a:wholeTbl>
    <a:band1H>
      <a:tcTxStyle/>
      <a:tcStyle>
        <a:tcBdr/>
        <a:fill>
          <a:solidFill>
            <a:srgbClr val="CACBD5"/>
          </a:solidFill>
        </a:fill>
      </a:tcStyle>
    </a:band1H>
    <a:band2H>
      <a:tcTxStyle/>
      <a:tcStyle>
        <a:tcBdr/>
      </a:tcStyle>
    </a:band2H>
    <a:band1V>
      <a:tcTxStyle/>
      <a:tcStyle>
        <a:tcBdr/>
        <a:fill>
          <a:solidFill>
            <a:srgbClr val="CACB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9574E53-F893-405C-B378-945EDF25D20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Lauren" userId="803a0ef7-bf30-4842-a815-984761874f0b" providerId="ADAL" clId="{7700458C-ED2F-4999-B184-25749025E974}"/>
    <pc:docChg chg="custSel modSld">
      <pc:chgData name="Lee, Lauren" userId="803a0ef7-bf30-4842-a815-984761874f0b" providerId="ADAL" clId="{7700458C-ED2F-4999-B184-25749025E974}" dt="2021-06-09T15:04:02.084" v="14" actId="13926"/>
      <pc:docMkLst>
        <pc:docMk/>
      </pc:docMkLst>
      <pc:sldChg chg="modSp">
        <pc:chgData name="Lee, Lauren" userId="803a0ef7-bf30-4842-a815-984761874f0b" providerId="ADAL" clId="{7700458C-ED2F-4999-B184-25749025E974}" dt="2021-06-09T15:00:25.471" v="13" actId="115"/>
        <pc:sldMkLst>
          <pc:docMk/>
          <pc:sldMk cId="0" sldId="259"/>
        </pc:sldMkLst>
        <pc:graphicFrameChg chg="modGraphic">
          <ac:chgData name="Lee, Lauren" userId="803a0ef7-bf30-4842-a815-984761874f0b" providerId="ADAL" clId="{7700458C-ED2F-4999-B184-25749025E974}" dt="2021-06-09T14:59:17.352" v="1" actId="115"/>
          <ac:graphicFrameMkLst>
            <pc:docMk/>
            <pc:sldMk cId="0" sldId="259"/>
            <ac:graphicFrameMk id="146" creationId="{00000000-0000-0000-0000-000000000000}"/>
          </ac:graphicFrameMkLst>
        </pc:graphicFrameChg>
        <pc:graphicFrameChg chg="modGraphic">
          <ac:chgData name="Lee, Lauren" userId="803a0ef7-bf30-4842-a815-984761874f0b" providerId="ADAL" clId="{7700458C-ED2F-4999-B184-25749025E974}" dt="2021-06-09T15:00:25.471" v="13" actId="115"/>
          <ac:graphicFrameMkLst>
            <pc:docMk/>
            <pc:sldMk cId="0" sldId="259"/>
            <ac:graphicFrameMk id="147" creationId="{00000000-0000-0000-0000-000000000000}"/>
          </ac:graphicFrameMkLst>
        </pc:graphicFrameChg>
      </pc:sldChg>
      <pc:sldChg chg="modSp">
        <pc:chgData name="Lee, Lauren" userId="803a0ef7-bf30-4842-a815-984761874f0b" providerId="ADAL" clId="{7700458C-ED2F-4999-B184-25749025E974}" dt="2021-06-09T15:04:02.084" v="14" actId="13926"/>
        <pc:sldMkLst>
          <pc:docMk/>
          <pc:sldMk cId="0" sldId="262"/>
        </pc:sldMkLst>
        <pc:spChg chg="mod">
          <ac:chgData name="Lee, Lauren" userId="803a0ef7-bf30-4842-a815-984761874f0b" providerId="ADAL" clId="{7700458C-ED2F-4999-B184-25749025E974}" dt="2021-06-09T15:04:02.084" v="14" actId="13926"/>
          <ac:spMkLst>
            <pc:docMk/>
            <pc:sldMk cId="0" sldId="262"/>
            <ac:spMk id="175" creationId="{00000000-0000-0000-0000-000000000000}"/>
          </ac:spMkLst>
        </pc:spChg>
      </pc:sldChg>
    </pc:docChg>
  </pc:docChgLst>
  <pc:docChgLst>
    <pc:chgData name="McGinty, Shelby" userId="d154e83e-b8ce-43b6-ab21-a4bfdaf13243" providerId="ADAL" clId="{4A3AC8AE-D501-4C67-B776-5D06A86B801C}"/>
    <pc:docChg chg="undo custSel modSld">
      <pc:chgData name="McGinty, Shelby" userId="d154e83e-b8ce-43b6-ab21-a4bfdaf13243" providerId="ADAL" clId="{4A3AC8AE-D501-4C67-B776-5D06A86B801C}" dt="2021-05-27T21:15:02.839" v="212" actId="20577"/>
      <pc:docMkLst>
        <pc:docMk/>
      </pc:docMkLst>
      <pc:sldChg chg="modSp">
        <pc:chgData name="McGinty, Shelby" userId="d154e83e-b8ce-43b6-ab21-a4bfdaf13243" providerId="ADAL" clId="{4A3AC8AE-D501-4C67-B776-5D06A86B801C}" dt="2021-05-27T16:47:47.441" v="0" actId="313"/>
        <pc:sldMkLst>
          <pc:docMk/>
          <pc:sldMk cId="0" sldId="256"/>
        </pc:sldMkLst>
        <pc:spChg chg="mod">
          <ac:chgData name="McGinty, Shelby" userId="d154e83e-b8ce-43b6-ab21-a4bfdaf13243" providerId="ADAL" clId="{4A3AC8AE-D501-4C67-B776-5D06A86B801C}" dt="2021-05-27T16:47:47.441" v="0" actId="313"/>
          <ac:spMkLst>
            <pc:docMk/>
            <pc:sldMk cId="0" sldId="256"/>
            <ac:spMk id="118" creationId="{00000000-0000-0000-0000-000000000000}"/>
          </ac:spMkLst>
        </pc:spChg>
      </pc:sldChg>
      <pc:sldChg chg="addSp delSp modSp">
        <pc:chgData name="McGinty, Shelby" userId="d154e83e-b8ce-43b6-ab21-a4bfdaf13243" providerId="ADAL" clId="{4A3AC8AE-D501-4C67-B776-5D06A86B801C}" dt="2021-05-27T20:28:12.970" v="117" actId="20577"/>
        <pc:sldMkLst>
          <pc:docMk/>
          <pc:sldMk cId="0" sldId="257"/>
        </pc:sldMkLst>
        <pc:spChg chg="mod">
          <ac:chgData name="McGinty, Shelby" userId="d154e83e-b8ce-43b6-ab21-a4bfdaf13243" providerId="ADAL" clId="{4A3AC8AE-D501-4C67-B776-5D06A86B801C}" dt="2021-05-27T20:27:57.100" v="112" actId="13926"/>
          <ac:spMkLst>
            <pc:docMk/>
            <pc:sldMk cId="0" sldId="257"/>
            <ac:spMk id="125" creationId="{00000000-0000-0000-0000-000000000000}"/>
          </ac:spMkLst>
        </pc:spChg>
        <pc:graphicFrameChg chg="modGraphic">
          <ac:chgData name="McGinty, Shelby" userId="d154e83e-b8ce-43b6-ab21-a4bfdaf13243" providerId="ADAL" clId="{4A3AC8AE-D501-4C67-B776-5D06A86B801C}" dt="2021-05-27T20:28:12.970" v="117" actId="20577"/>
          <ac:graphicFrameMkLst>
            <pc:docMk/>
            <pc:sldMk cId="0" sldId="257"/>
            <ac:graphicFrameMk id="127" creationId="{00000000-0000-0000-0000-000000000000}"/>
          </ac:graphicFrameMkLst>
        </pc:graphicFrameChg>
        <pc:graphicFrameChg chg="add del mod modGraphic">
          <ac:chgData name="McGinty, Shelby" userId="d154e83e-b8ce-43b6-ab21-a4bfdaf13243" providerId="ADAL" clId="{4A3AC8AE-D501-4C67-B776-5D06A86B801C}" dt="2021-05-27T16:48:34.804" v="19" actId="255"/>
          <ac:graphicFrameMkLst>
            <pc:docMk/>
            <pc:sldMk cId="0" sldId="257"/>
            <ac:graphicFrameMk id="130" creationId="{00000000-0000-0000-0000-000000000000}"/>
          </ac:graphicFrameMkLst>
        </pc:graphicFrameChg>
      </pc:sldChg>
      <pc:sldChg chg="modSp delCm">
        <pc:chgData name="McGinty, Shelby" userId="d154e83e-b8ce-43b6-ab21-a4bfdaf13243" providerId="ADAL" clId="{4A3AC8AE-D501-4C67-B776-5D06A86B801C}" dt="2021-05-27T20:28:40.397" v="121" actId="20577"/>
        <pc:sldMkLst>
          <pc:docMk/>
          <pc:sldMk cId="0" sldId="258"/>
        </pc:sldMkLst>
        <pc:spChg chg="mod">
          <ac:chgData name="McGinty, Shelby" userId="d154e83e-b8ce-43b6-ab21-a4bfdaf13243" providerId="ADAL" clId="{4A3AC8AE-D501-4C67-B776-5D06A86B801C}" dt="2021-05-27T20:28:23.015" v="119" actId="13926"/>
          <ac:spMkLst>
            <pc:docMk/>
            <pc:sldMk cId="0" sldId="258"/>
            <ac:spMk id="136" creationId="{00000000-0000-0000-0000-000000000000}"/>
          </ac:spMkLst>
        </pc:spChg>
        <pc:spChg chg="mod">
          <ac:chgData name="McGinty, Shelby" userId="d154e83e-b8ce-43b6-ab21-a4bfdaf13243" providerId="ADAL" clId="{4A3AC8AE-D501-4C67-B776-5D06A86B801C}" dt="2021-05-27T20:28:40.397" v="121" actId="20577"/>
          <ac:spMkLst>
            <pc:docMk/>
            <pc:sldMk cId="0" sldId="258"/>
            <ac:spMk id="138" creationId="{00000000-0000-0000-0000-000000000000}"/>
          </ac:spMkLst>
        </pc:spChg>
      </pc:sldChg>
      <pc:sldChg chg="modSp">
        <pc:chgData name="McGinty, Shelby" userId="d154e83e-b8ce-43b6-ab21-a4bfdaf13243" providerId="ADAL" clId="{4A3AC8AE-D501-4C67-B776-5D06A86B801C}" dt="2021-05-27T20:52:11.118" v="181" actId="12"/>
        <pc:sldMkLst>
          <pc:docMk/>
          <pc:sldMk cId="0" sldId="259"/>
        </pc:sldMkLst>
        <pc:spChg chg="mod">
          <ac:chgData name="McGinty, Shelby" userId="d154e83e-b8ce-43b6-ab21-a4bfdaf13243" providerId="ADAL" clId="{4A3AC8AE-D501-4C67-B776-5D06A86B801C}" dt="2021-05-27T16:47:53.768" v="8" actId="313"/>
          <ac:spMkLst>
            <pc:docMk/>
            <pc:sldMk cId="0" sldId="259"/>
            <ac:spMk id="144" creationId="{00000000-0000-0000-0000-000000000000}"/>
          </ac:spMkLst>
        </pc:spChg>
        <pc:graphicFrameChg chg="mod modGraphic">
          <ac:chgData name="McGinty, Shelby" userId="d154e83e-b8ce-43b6-ab21-a4bfdaf13243" providerId="ADAL" clId="{4A3AC8AE-D501-4C67-B776-5D06A86B801C}" dt="2021-05-27T20:38:27.881" v="129" actId="13926"/>
          <ac:graphicFrameMkLst>
            <pc:docMk/>
            <pc:sldMk cId="0" sldId="259"/>
            <ac:graphicFrameMk id="143" creationId="{00000000-0000-0000-0000-000000000000}"/>
          </ac:graphicFrameMkLst>
        </pc:graphicFrameChg>
        <pc:graphicFrameChg chg="modGraphic">
          <ac:chgData name="McGinty, Shelby" userId="d154e83e-b8ce-43b6-ab21-a4bfdaf13243" providerId="ADAL" clId="{4A3AC8AE-D501-4C67-B776-5D06A86B801C}" dt="2021-05-27T20:52:11.118" v="181" actId="12"/>
          <ac:graphicFrameMkLst>
            <pc:docMk/>
            <pc:sldMk cId="0" sldId="259"/>
            <ac:graphicFrameMk id="146" creationId="{00000000-0000-0000-0000-000000000000}"/>
          </ac:graphicFrameMkLst>
        </pc:graphicFrameChg>
        <pc:graphicFrameChg chg="mod modGraphic">
          <ac:chgData name="McGinty, Shelby" userId="d154e83e-b8ce-43b6-ab21-a4bfdaf13243" providerId="ADAL" clId="{4A3AC8AE-D501-4C67-B776-5D06A86B801C}" dt="2021-05-27T20:37:21.400" v="126" actId="13926"/>
          <ac:graphicFrameMkLst>
            <pc:docMk/>
            <pc:sldMk cId="0" sldId="259"/>
            <ac:graphicFrameMk id="147" creationId="{00000000-0000-0000-0000-000000000000}"/>
          </ac:graphicFrameMkLst>
        </pc:graphicFrameChg>
      </pc:sldChg>
      <pc:sldChg chg="modSp">
        <pc:chgData name="McGinty, Shelby" userId="d154e83e-b8ce-43b6-ab21-a4bfdaf13243" providerId="ADAL" clId="{4A3AC8AE-D501-4C67-B776-5D06A86B801C}" dt="2021-05-27T16:47:55.308" v="10" actId="313"/>
        <pc:sldMkLst>
          <pc:docMk/>
          <pc:sldMk cId="0" sldId="260"/>
        </pc:sldMkLst>
        <pc:spChg chg="mod">
          <ac:chgData name="McGinty, Shelby" userId="d154e83e-b8ce-43b6-ab21-a4bfdaf13243" providerId="ADAL" clId="{4A3AC8AE-D501-4C67-B776-5D06A86B801C}" dt="2021-05-27T16:47:55.308" v="10" actId="313"/>
          <ac:spMkLst>
            <pc:docMk/>
            <pc:sldMk cId="0" sldId="260"/>
            <ac:spMk id="153" creationId="{00000000-0000-0000-0000-000000000000}"/>
          </ac:spMkLst>
        </pc:spChg>
      </pc:sldChg>
      <pc:sldChg chg="modSp">
        <pc:chgData name="McGinty, Shelby" userId="d154e83e-b8ce-43b6-ab21-a4bfdaf13243" providerId="ADAL" clId="{4A3AC8AE-D501-4C67-B776-5D06A86B801C}" dt="2021-05-27T20:40:11.529" v="172" actId="20577"/>
        <pc:sldMkLst>
          <pc:docMk/>
          <pc:sldMk cId="0" sldId="261"/>
        </pc:sldMkLst>
        <pc:graphicFrameChg chg="modGraphic">
          <ac:chgData name="McGinty, Shelby" userId="d154e83e-b8ce-43b6-ab21-a4bfdaf13243" providerId="ADAL" clId="{4A3AC8AE-D501-4C67-B776-5D06A86B801C}" dt="2021-05-27T20:40:11.529" v="172" actId="20577"/>
          <ac:graphicFrameMkLst>
            <pc:docMk/>
            <pc:sldMk cId="0" sldId="261"/>
            <ac:graphicFrameMk id="164" creationId="{00000000-0000-0000-0000-000000000000}"/>
          </ac:graphicFrameMkLst>
        </pc:graphicFrameChg>
      </pc:sldChg>
      <pc:sldChg chg="modSp">
        <pc:chgData name="McGinty, Shelby" userId="d154e83e-b8ce-43b6-ab21-a4bfdaf13243" providerId="ADAL" clId="{4A3AC8AE-D501-4C67-B776-5D06A86B801C}" dt="2021-05-27T20:53:19.792" v="188" actId="20577"/>
        <pc:sldMkLst>
          <pc:docMk/>
          <pc:sldMk cId="0" sldId="262"/>
        </pc:sldMkLst>
        <pc:spChg chg="mod">
          <ac:chgData name="McGinty, Shelby" userId="d154e83e-b8ce-43b6-ab21-a4bfdaf13243" providerId="ADAL" clId="{4A3AC8AE-D501-4C67-B776-5D06A86B801C}" dt="2021-05-27T20:53:19.792" v="188" actId="20577"/>
          <ac:spMkLst>
            <pc:docMk/>
            <pc:sldMk cId="0" sldId="262"/>
            <ac:spMk id="174" creationId="{00000000-0000-0000-0000-000000000000}"/>
          </ac:spMkLst>
        </pc:spChg>
      </pc:sldChg>
      <pc:sldChg chg="modSp">
        <pc:chgData name="McGinty, Shelby" userId="d154e83e-b8ce-43b6-ab21-a4bfdaf13243" providerId="ADAL" clId="{4A3AC8AE-D501-4C67-B776-5D06A86B801C}" dt="2021-05-27T20:58:10.526" v="191" actId="13926"/>
        <pc:sldMkLst>
          <pc:docMk/>
          <pc:sldMk cId="0" sldId="263"/>
        </pc:sldMkLst>
        <pc:spChg chg="mod">
          <ac:chgData name="McGinty, Shelby" userId="d154e83e-b8ce-43b6-ab21-a4bfdaf13243" providerId="ADAL" clId="{4A3AC8AE-D501-4C67-B776-5D06A86B801C}" dt="2021-05-27T20:58:10.526" v="191" actId="13926"/>
          <ac:spMkLst>
            <pc:docMk/>
            <pc:sldMk cId="0" sldId="263"/>
            <ac:spMk id="185" creationId="{00000000-0000-0000-0000-000000000000}"/>
          </ac:spMkLst>
        </pc:spChg>
      </pc:sldChg>
      <pc:sldChg chg="modSp">
        <pc:chgData name="McGinty, Shelby" userId="d154e83e-b8ce-43b6-ab21-a4bfdaf13243" providerId="ADAL" clId="{4A3AC8AE-D501-4C67-B776-5D06A86B801C}" dt="2021-05-27T20:58:19.028" v="192" actId="13926"/>
        <pc:sldMkLst>
          <pc:docMk/>
          <pc:sldMk cId="0" sldId="264"/>
        </pc:sldMkLst>
        <pc:spChg chg="mod">
          <ac:chgData name="McGinty, Shelby" userId="d154e83e-b8ce-43b6-ab21-a4bfdaf13243" providerId="ADAL" clId="{4A3AC8AE-D501-4C67-B776-5D06A86B801C}" dt="2021-05-27T20:58:03.241" v="190" actId="13926"/>
          <ac:spMkLst>
            <pc:docMk/>
            <pc:sldMk cId="0" sldId="264"/>
            <ac:spMk id="195" creationId="{00000000-0000-0000-0000-000000000000}"/>
          </ac:spMkLst>
        </pc:spChg>
        <pc:spChg chg="mod">
          <ac:chgData name="McGinty, Shelby" userId="d154e83e-b8ce-43b6-ab21-a4bfdaf13243" providerId="ADAL" clId="{4A3AC8AE-D501-4C67-B776-5D06A86B801C}" dt="2021-05-27T20:58:01.673" v="189" actId="13926"/>
          <ac:spMkLst>
            <pc:docMk/>
            <pc:sldMk cId="0" sldId="264"/>
            <ac:spMk id="196" creationId="{00000000-0000-0000-0000-000000000000}"/>
          </ac:spMkLst>
        </pc:spChg>
        <pc:graphicFrameChg chg="modGraphic">
          <ac:chgData name="McGinty, Shelby" userId="d154e83e-b8ce-43b6-ab21-a4bfdaf13243" providerId="ADAL" clId="{4A3AC8AE-D501-4C67-B776-5D06A86B801C}" dt="2021-05-27T20:58:19.028" v="192" actId="13926"/>
          <ac:graphicFrameMkLst>
            <pc:docMk/>
            <pc:sldMk cId="0" sldId="264"/>
            <ac:graphicFrameMk id="197" creationId="{00000000-0000-0000-0000-000000000000}"/>
          </ac:graphicFrameMkLst>
        </pc:graphicFrameChg>
      </pc:sldChg>
      <pc:sldChg chg="modSp">
        <pc:chgData name="McGinty, Shelby" userId="d154e83e-b8ce-43b6-ab21-a4bfdaf13243" providerId="ADAL" clId="{4A3AC8AE-D501-4C67-B776-5D06A86B801C}" dt="2021-05-27T21:03:18.591" v="193" actId="20577"/>
        <pc:sldMkLst>
          <pc:docMk/>
          <pc:sldMk cId="0" sldId="265"/>
        </pc:sldMkLst>
        <pc:spChg chg="mod">
          <ac:chgData name="McGinty, Shelby" userId="d154e83e-b8ce-43b6-ab21-a4bfdaf13243" providerId="ADAL" clId="{4A3AC8AE-D501-4C67-B776-5D06A86B801C}" dt="2021-05-27T21:03:18.591" v="193" actId="20577"/>
          <ac:spMkLst>
            <pc:docMk/>
            <pc:sldMk cId="0" sldId="265"/>
            <ac:spMk id="207" creationId="{00000000-0000-0000-0000-000000000000}"/>
          </ac:spMkLst>
        </pc:spChg>
      </pc:sldChg>
      <pc:sldChg chg="modSp">
        <pc:chgData name="McGinty, Shelby" userId="d154e83e-b8ce-43b6-ab21-a4bfdaf13243" providerId="ADAL" clId="{4A3AC8AE-D501-4C67-B776-5D06A86B801C}" dt="2021-05-27T20:39:28.700" v="163" actId="20577"/>
        <pc:sldMkLst>
          <pc:docMk/>
          <pc:sldMk cId="2696335939" sldId="273"/>
        </pc:sldMkLst>
        <pc:spChg chg="mod">
          <ac:chgData name="McGinty, Shelby" userId="d154e83e-b8ce-43b6-ab21-a4bfdaf13243" providerId="ADAL" clId="{4A3AC8AE-D501-4C67-B776-5D06A86B801C}" dt="2021-05-27T20:39:28.700" v="163" actId="20577"/>
          <ac:spMkLst>
            <pc:docMk/>
            <pc:sldMk cId="2696335939" sldId="273"/>
            <ac:spMk id="153" creationId="{00000000-0000-0000-0000-000000000000}"/>
          </ac:spMkLst>
        </pc:spChg>
      </pc:sldChg>
      <pc:sldChg chg="modSp">
        <pc:chgData name="McGinty, Shelby" userId="d154e83e-b8ce-43b6-ab21-a4bfdaf13243" providerId="ADAL" clId="{4A3AC8AE-D501-4C67-B776-5D06A86B801C}" dt="2021-05-27T21:15:02.839" v="212" actId="20577"/>
        <pc:sldMkLst>
          <pc:docMk/>
          <pc:sldMk cId="3109476695" sldId="274"/>
        </pc:sldMkLst>
        <pc:graphicFrameChg chg="modGraphic">
          <ac:chgData name="McGinty, Shelby" userId="d154e83e-b8ce-43b6-ab21-a4bfdaf13243" providerId="ADAL" clId="{4A3AC8AE-D501-4C67-B776-5D06A86B801C}" dt="2021-05-27T21:15:02.839" v="212" actId="20577"/>
          <ac:graphicFrameMkLst>
            <pc:docMk/>
            <pc:sldMk cId="3109476695" sldId="274"/>
            <ac:graphicFrameMk id="5" creationId="{B1549F7C-EA90-4939-B8E5-E9EC2E30B6E6}"/>
          </ac:graphicFrameMkLst>
        </pc:graphicFrameChg>
      </pc:sldChg>
    </pc:docChg>
  </pc:docChgLst>
  <pc:docChgLst>
    <pc:chgData name="McGinty, Shelby" userId="d154e83e-b8ce-43b6-ab21-a4bfdaf13243" providerId="ADAL" clId="{DCBEF945-0252-4AE8-82C1-597FD3F6FE94}"/>
    <pc:docChg chg="modSld">
      <pc:chgData name="McGinty, Shelby" userId="d154e83e-b8ce-43b6-ab21-a4bfdaf13243" providerId="ADAL" clId="{DCBEF945-0252-4AE8-82C1-597FD3F6FE94}" dt="2021-06-03T16:19:45.673" v="4" actId="13926"/>
      <pc:docMkLst>
        <pc:docMk/>
      </pc:docMkLst>
      <pc:sldChg chg="modSp">
        <pc:chgData name="McGinty, Shelby" userId="d154e83e-b8ce-43b6-ab21-a4bfdaf13243" providerId="ADAL" clId="{DCBEF945-0252-4AE8-82C1-597FD3F6FE94}" dt="2021-06-03T16:19:45.673" v="4" actId="13926"/>
        <pc:sldMkLst>
          <pc:docMk/>
          <pc:sldMk cId="0" sldId="256"/>
        </pc:sldMkLst>
        <pc:spChg chg="mod">
          <ac:chgData name="McGinty, Shelby" userId="d154e83e-b8ce-43b6-ab21-a4bfdaf13243" providerId="ADAL" clId="{DCBEF945-0252-4AE8-82C1-597FD3F6FE94}" dt="2021-06-03T16:19:45.673" v="4" actId="13926"/>
          <ac:spMkLst>
            <pc:docMk/>
            <pc:sldMk cId="0" sldId="256"/>
            <ac:spMk id="119" creationId="{00000000-0000-0000-0000-000000000000}"/>
          </ac:spMkLst>
        </pc:spChg>
      </pc:sldChg>
      <pc:sldChg chg="modSp">
        <pc:chgData name="McGinty, Shelby" userId="d154e83e-b8ce-43b6-ab21-a4bfdaf13243" providerId="ADAL" clId="{DCBEF945-0252-4AE8-82C1-597FD3F6FE94}" dt="2021-06-03T16:05:26.182" v="2"/>
        <pc:sldMkLst>
          <pc:docMk/>
          <pc:sldMk cId="0" sldId="259"/>
        </pc:sldMkLst>
        <pc:graphicFrameChg chg="mod">
          <ac:chgData name="McGinty, Shelby" userId="d154e83e-b8ce-43b6-ab21-a4bfdaf13243" providerId="ADAL" clId="{DCBEF945-0252-4AE8-82C1-597FD3F6FE94}" dt="2021-06-03T16:05:26.182" v="2"/>
          <ac:graphicFrameMkLst>
            <pc:docMk/>
            <pc:sldMk cId="0" sldId="259"/>
            <ac:graphicFrameMk id="146" creationId="{00000000-0000-0000-0000-000000000000}"/>
          </ac:graphicFrameMkLst>
        </pc:graphicFrameChg>
        <pc:graphicFrameChg chg="mod modGraphic">
          <ac:chgData name="McGinty, Shelby" userId="d154e83e-b8ce-43b6-ab21-a4bfdaf13243" providerId="ADAL" clId="{DCBEF945-0252-4AE8-82C1-597FD3F6FE94}" dt="2021-06-03T16:05:05.697" v="1" actId="13926"/>
          <ac:graphicFrameMkLst>
            <pc:docMk/>
            <pc:sldMk cId="0" sldId="259"/>
            <ac:graphicFrameMk id="147" creationId="{00000000-0000-0000-0000-000000000000}"/>
          </ac:graphicFrameMkLst>
        </pc:graphicFrameChg>
      </pc:sldChg>
      <pc:sldChg chg="modSp">
        <pc:chgData name="McGinty, Shelby" userId="d154e83e-b8ce-43b6-ab21-a4bfdaf13243" providerId="ADAL" clId="{DCBEF945-0252-4AE8-82C1-597FD3F6FE94}" dt="2021-06-03T16:19:37.442" v="3" actId="13926"/>
        <pc:sldMkLst>
          <pc:docMk/>
          <pc:sldMk cId="0" sldId="266"/>
        </pc:sldMkLst>
        <pc:graphicFrameChg chg="modGraphic">
          <ac:chgData name="McGinty, Shelby" userId="d154e83e-b8ce-43b6-ab21-a4bfdaf13243" providerId="ADAL" clId="{DCBEF945-0252-4AE8-82C1-597FD3F6FE94}" dt="2021-06-03T16:19:37.442" v="3" actId="13926"/>
          <ac:graphicFrameMkLst>
            <pc:docMk/>
            <pc:sldMk cId="0" sldId="266"/>
            <ac:graphicFrameMk id="217" creationId="{00000000-0000-0000-0000-000000000000}"/>
          </ac:graphicFrameMkLst>
        </pc:graphicFrameChg>
      </pc:sldChg>
    </pc:docChg>
  </pc:docChgLst>
  <pc:docChgLst>
    <pc:chgData name="McGinty, Shelby" userId="S::shelby.mcginty@us.gt.com::d154e83e-b8ce-43b6-ab21-a4bfdaf13243" providerId="AD" clId="Web-{3F1CFD72-D89A-E757-3B01-581FA829C43B}"/>
    <pc:docChg chg="modSld">
      <pc:chgData name="McGinty, Shelby" userId="S::shelby.mcginty@us.gt.com::d154e83e-b8ce-43b6-ab21-a4bfdaf13243" providerId="AD" clId="Web-{3F1CFD72-D89A-E757-3B01-581FA829C43B}" dt="2021-06-03T15:51:44.615" v="8"/>
      <pc:docMkLst>
        <pc:docMk/>
      </pc:docMkLst>
      <pc:sldChg chg="addSp delSp modSp">
        <pc:chgData name="McGinty, Shelby" userId="S::shelby.mcginty@us.gt.com::d154e83e-b8ce-43b6-ab21-a4bfdaf13243" providerId="AD" clId="Web-{3F1CFD72-D89A-E757-3B01-581FA829C43B}" dt="2021-06-03T15:51:44.615" v="8"/>
        <pc:sldMkLst>
          <pc:docMk/>
          <pc:sldMk cId="0" sldId="259"/>
        </pc:sldMkLst>
        <pc:spChg chg="add del mod">
          <ac:chgData name="McGinty, Shelby" userId="S::shelby.mcginty@us.gt.com::d154e83e-b8ce-43b6-ab21-a4bfdaf13243" providerId="AD" clId="Web-{3F1CFD72-D89A-E757-3B01-581FA829C43B}" dt="2021-06-03T15:51:44.615" v="7"/>
          <ac:spMkLst>
            <pc:docMk/>
            <pc:sldMk cId="0" sldId="259"/>
            <ac:spMk id="4" creationId="{E6220AE7-BF73-44E1-9970-3123ADE8C648}"/>
          </ac:spMkLst>
        </pc:spChg>
        <pc:graphicFrameChg chg="add del mod">
          <ac:chgData name="McGinty, Shelby" userId="S::shelby.mcginty@us.gt.com::d154e83e-b8ce-43b6-ab21-a4bfdaf13243" providerId="AD" clId="Web-{3F1CFD72-D89A-E757-3B01-581FA829C43B}" dt="2021-06-03T15:51:44.615" v="8"/>
          <ac:graphicFrameMkLst>
            <pc:docMk/>
            <pc:sldMk cId="0" sldId="259"/>
            <ac:graphicFrameMk id="3" creationId="{F498C445-3C51-406C-BAC3-46B80E54708B}"/>
          </ac:graphicFrameMkLst>
        </pc:graphicFrameChg>
        <pc:graphicFrameChg chg="mod modGraphic">
          <ac:chgData name="McGinty, Shelby" userId="S::shelby.mcginty@us.gt.com::d154e83e-b8ce-43b6-ab21-a4bfdaf13243" providerId="AD" clId="Web-{3F1CFD72-D89A-E757-3B01-581FA829C43B}" dt="2021-06-03T15:51:41.521" v="2"/>
          <ac:graphicFrameMkLst>
            <pc:docMk/>
            <pc:sldMk cId="0" sldId="259"/>
            <ac:graphicFrameMk id="147" creationId="{00000000-0000-0000-0000-000000000000}"/>
          </ac:graphicFrameMkLst>
        </pc:graphicFrameChg>
      </pc:sldChg>
    </pc:docChg>
  </pc:docChgLst>
  <pc:docChgLst>
    <pc:chgData name="McGinty, Shelby" userId="S::shelby.mcginty@us.gt.com::d154e83e-b8ce-43b6-ab21-a4bfdaf13243" providerId="AD" clId="Web-{9252E6B3-5C32-2703-B07E-F5E47DA3B9B2}"/>
    <pc:docChg chg="modSld">
      <pc:chgData name="McGinty, Shelby" userId="S::shelby.mcginty@us.gt.com::d154e83e-b8ce-43b6-ab21-a4bfdaf13243" providerId="AD" clId="Web-{9252E6B3-5C32-2703-B07E-F5E47DA3B9B2}" dt="2021-06-09T15:00:41.826" v="0" actId="20577"/>
      <pc:docMkLst>
        <pc:docMk/>
      </pc:docMkLst>
      <pc:sldChg chg="modSp">
        <pc:chgData name="McGinty, Shelby" userId="S::shelby.mcginty@us.gt.com::d154e83e-b8ce-43b6-ab21-a4bfdaf13243" providerId="AD" clId="Web-{9252E6B3-5C32-2703-B07E-F5E47DA3B9B2}" dt="2021-06-09T15:00:41.826" v="0" actId="20577"/>
        <pc:sldMkLst>
          <pc:docMk/>
          <pc:sldMk cId="0" sldId="262"/>
        </pc:sldMkLst>
        <pc:spChg chg="mod">
          <ac:chgData name="McGinty, Shelby" userId="S::shelby.mcginty@us.gt.com::d154e83e-b8ce-43b6-ab21-a4bfdaf13243" providerId="AD" clId="Web-{9252E6B3-5C32-2703-B07E-F5E47DA3B9B2}" dt="2021-06-09T15:00:41.826" v="0" actId="20577"/>
          <ac:spMkLst>
            <pc:docMk/>
            <pc:sldMk cId="0" sldId="262"/>
            <ac:spMk id="1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57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0"/>
            <a:ext cx="3038475" cy="466577"/>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2875" y="1162050"/>
            <a:ext cx="4184649"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821"/>
            <a:ext cx="3038475" cy="46657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311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6" name="Google Shape;116;p1: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1" name="Google Shape;191;p9: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3" name="Google Shape;203;p10: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p11: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21" name="Google Shape;221;p12: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3" name="Google Shape;233;p13: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2" name="Google Shape;242;p14: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50" name="Google Shape;250;p1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8" name="Google Shape;258;p16: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208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1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3" name="Google Shape;123;p2: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701675" y="4474032"/>
            <a:ext cx="5607049" cy="366071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Google Shape;141;p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828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9" name="Google Shape;159;p6: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7: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2" name="Google Shape;182;p8: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text only or primary imag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65760" y="1897602"/>
            <a:ext cx="4628955" cy="842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5" name="Google Shape;15;p2"/>
          <p:cNvSpPr txBox="1">
            <a:spLocks noGrp="1"/>
          </p:cNvSpPr>
          <p:nvPr>
            <p:ph type="subTitle" idx="1"/>
          </p:nvPr>
        </p:nvSpPr>
        <p:spPr>
          <a:xfrm>
            <a:off x="365760" y="2778756"/>
            <a:ext cx="4629600" cy="13715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700"/>
              <a:buFont typeface="Arial"/>
              <a:buNone/>
              <a:defRPr sz="2800" b="0" i="0" u="none" strike="noStrike" cap="none">
                <a:solidFill>
                  <a:schemeClr val="accent2"/>
                </a:solidFill>
                <a:latin typeface="Arial"/>
                <a:ea typeface="Arial"/>
                <a:cs typeface="Arial"/>
                <a:sym typeface="Arial"/>
              </a:defRPr>
            </a:lvl1pPr>
            <a:lvl2pPr marR="0" lvl="1" algn="ctr" rtl="0">
              <a:lnSpc>
                <a:spcPct val="100000"/>
              </a:lnSpc>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R="0" lvl="4" algn="ctr"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Medium Blue">
  <p:cSld name="Divider Medium Blue">
    <p:bg>
      <p:bgPr>
        <a:solidFill>
          <a:schemeClr val="accent3"/>
        </a:solid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Dark Blue">
  <p:cSld name="Divider Dark Blue">
    <p:bg>
      <p:bgPr>
        <a:solidFill>
          <a:schemeClr val="accent1"/>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Green">
  <p:cSld name="Divider Green">
    <p:bg>
      <p:bgPr>
        <a:solidFill>
          <a:schemeClr val="accent2"/>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with primary image">
  <p:cSld name="Divider with primary image">
    <p:spTree>
      <p:nvGrpSpPr>
        <p:cNvPr id="1" name="Shape 51"/>
        <p:cNvGrpSpPr/>
        <p:nvPr/>
      </p:nvGrpSpPr>
      <p:grpSpPr>
        <a:xfrm>
          <a:off x="0" y="0"/>
          <a:ext cx="0" cy="0"/>
          <a:chOff x="0" y="0"/>
          <a:chExt cx="0" cy="0"/>
        </a:xfrm>
      </p:grpSpPr>
      <p:sp>
        <p:nvSpPr>
          <p:cNvPr id="52" name="Google Shape;52;p15"/>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accent2"/>
              </a:buClr>
              <a:buSzPts val="1500"/>
              <a:buFont typeface="Arial"/>
              <a:buChar char="‏"/>
              <a:defRPr sz="6000" b="0" i="0" u="none" strike="noStrike" cap="none">
                <a:solidFill>
                  <a:schemeClr val="accent2"/>
                </a:solidFill>
                <a:latin typeface="Arial"/>
                <a:ea typeface="Arial"/>
                <a:cs typeface="Arial"/>
                <a:sym typeface="Arial"/>
              </a:defRPr>
            </a:lvl1pPr>
            <a:lvl2pPr marL="914400" marR="0" lvl="1"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2pPr>
            <a:lvl3pPr marL="1371600" marR="0" lvl="2"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3pPr>
            <a:lvl4pPr marL="1828800" marR="0" lvl="3"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4pPr>
            <a:lvl5pPr marL="2286000" marR="0" lvl="4"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with secondary image">
  <p:cSld name="Divider with secondary image">
    <p:spTree>
      <p:nvGrpSpPr>
        <p:cNvPr id="1" name="Shape 53"/>
        <p:cNvGrpSpPr/>
        <p:nvPr/>
      </p:nvGrpSpPr>
      <p:grpSpPr>
        <a:xfrm>
          <a:off x="0" y="0"/>
          <a:ext cx="0" cy="0"/>
          <a:chOff x="0" y="0"/>
          <a:chExt cx="0" cy="0"/>
        </a:xfrm>
      </p:grpSpPr>
      <p:sp>
        <p:nvSpPr>
          <p:cNvPr id="54" name="Google Shape;54;p16"/>
          <p:cNvSpPr txBox="1">
            <a:spLocks noGrp="1"/>
          </p:cNvSpPr>
          <p:nvPr>
            <p:ph type="body" idx="1"/>
          </p:nvPr>
        </p:nvSpPr>
        <p:spPr>
          <a:xfrm>
            <a:off x="365125" y="1818067"/>
            <a:ext cx="2811073" cy="3007406"/>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1200"/>
              </a:spcBef>
              <a:spcAft>
                <a:spcPts val="0"/>
              </a:spcAft>
              <a:buClr>
                <a:schemeClr val="accent2"/>
              </a:buClr>
              <a:buSzPts val="1200"/>
              <a:buFont typeface="Arial"/>
              <a:buChar char="‏"/>
              <a:defRPr sz="4800" b="0" i="0" u="none" strike="noStrike" cap="none">
                <a:solidFill>
                  <a:schemeClr val="accent2"/>
                </a:solidFill>
                <a:latin typeface="Arial"/>
                <a:ea typeface="Arial"/>
                <a:cs typeface="Arial"/>
                <a:sym typeface="Arial"/>
              </a:defRPr>
            </a:lvl1pPr>
            <a:lvl2pPr marL="914400" marR="0" lvl="1"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2pPr>
            <a:lvl3pPr marL="1371600" marR="0" lvl="2"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3pPr>
            <a:lvl4pPr marL="1828800" marR="0" lvl="3"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4pPr>
            <a:lvl5pPr marL="2286000" marR="0" lvl="4"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Medium Blue">
  <p:cSld name="Key statement Medium Blue">
    <p:bg>
      <p:bgPr>
        <a:solidFill>
          <a:schemeClr val="accent3"/>
        </a:solid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statement Dark Blue">
  <p:cSld name="Key statement Dark Blue">
    <p:bg>
      <p:bgPr>
        <a:solidFill>
          <a:schemeClr val="accent1"/>
        </a:solidFill>
        <a:effectLst/>
      </p:bgPr>
    </p:bg>
    <p:spTree>
      <p:nvGrpSpPr>
        <p:cNvPr id="1" name="Shape 57"/>
        <p:cNvGrpSpPr/>
        <p:nvPr/>
      </p:nvGrpSpPr>
      <p:grpSpPr>
        <a:xfrm>
          <a:off x="0" y="0"/>
          <a:ext cx="0" cy="0"/>
          <a:chOff x="0" y="0"/>
          <a:chExt cx="0" cy="0"/>
        </a:xfrm>
      </p:grpSpPr>
      <p:sp>
        <p:nvSpPr>
          <p:cNvPr id="58" name="Google Shape;58;p18"/>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statement Green">
  <p:cSld name="Key statement Green">
    <p:bg>
      <p:bgPr>
        <a:solidFill>
          <a:schemeClr val="accent2"/>
        </a:solidFill>
        <a:effectLst/>
      </p:bgPr>
    </p:bg>
    <p:spTree>
      <p:nvGrpSpPr>
        <p:cNvPr id="1" name="Shape 59"/>
        <p:cNvGrpSpPr/>
        <p:nvPr/>
      </p:nvGrpSpPr>
      <p:grpSpPr>
        <a:xfrm>
          <a:off x="0" y="0"/>
          <a:ext cx="0" cy="0"/>
          <a:chOff x="0" y="0"/>
          <a:chExt cx="0" cy="0"/>
        </a:xfrm>
      </p:grpSpPr>
      <p:sp>
        <p:nvSpPr>
          <p:cNvPr id="60" name="Google Shape;60;p19"/>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65"/>
        <p:cNvGrpSpPr/>
        <p:nvPr/>
      </p:nvGrpSpPr>
      <p:grpSpPr>
        <a:xfrm>
          <a:off x="0" y="0"/>
          <a:ext cx="0" cy="0"/>
          <a:chOff x="0" y="0"/>
          <a:chExt cx="0" cy="0"/>
        </a:xfrm>
      </p:grpSpPr>
      <p:sp>
        <p:nvSpPr>
          <p:cNvPr id="66" name="Google Shape;66;p2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21"/>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1"/>
          <p:cNvSpPr txBox="1">
            <a:spLocks noGrp="1"/>
          </p:cNvSpPr>
          <p:nvPr>
            <p:ph type="body" idx="2"/>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 name="Google Shape;19;p3"/>
          <p:cNvSpPr txBox="1">
            <a:spLocks noGrp="1"/>
          </p:cNvSpPr>
          <p:nvPr>
            <p:ph type="body" idx="2"/>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with text only or primary image" type="title">
  <p:cSld name="TITLE">
    <p:spTree>
      <p:nvGrpSpPr>
        <p:cNvPr id="1" name="Shape 69"/>
        <p:cNvGrpSpPr/>
        <p:nvPr/>
      </p:nvGrpSpPr>
      <p:grpSpPr>
        <a:xfrm>
          <a:off x="0" y="0"/>
          <a:ext cx="0" cy="0"/>
          <a:chOff x="0" y="0"/>
          <a:chExt cx="0" cy="0"/>
        </a:xfrm>
      </p:grpSpPr>
      <p:sp>
        <p:nvSpPr>
          <p:cNvPr id="70" name="Google Shape;70;p22"/>
          <p:cNvSpPr txBox="1">
            <a:spLocks noGrp="1"/>
          </p:cNvSpPr>
          <p:nvPr>
            <p:ph type="ctrTitle"/>
          </p:nvPr>
        </p:nvSpPr>
        <p:spPr>
          <a:xfrm>
            <a:off x="365760" y="1897603"/>
            <a:ext cx="4628956" cy="842400"/>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22"/>
          <p:cNvSpPr txBox="1">
            <a:spLocks noGrp="1"/>
          </p:cNvSpPr>
          <p:nvPr>
            <p:ph type="subTitle" idx="1"/>
          </p:nvPr>
        </p:nvSpPr>
        <p:spPr>
          <a:xfrm>
            <a:off x="365760" y="2778756"/>
            <a:ext cx="4629600" cy="13716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2"/>
              </a:buClr>
              <a:buSzPts val="700"/>
              <a:buFont typeface="Arial"/>
              <a:buNone/>
              <a:defRPr sz="2800" b="0" i="0" u="none" strike="noStrike" cap="none">
                <a:solidFill>
                  <a:schemeClr val="accent2"/>
                </a:solidFill>
                <a:latin typeface="Arial"/>
                <a:ea typeface="Arial"/>
                <a:cs typeface="Arial"/>
                <a:sym typeface="Arial"/>
              </a:defRPr>
            </a:lvl1pPr>
            <a:lvl2pPr marR="0" lvl="1" algn="ctr" rtl="0">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R="0" lvl="4" algn="ctr" rtl="0">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72"/>
        <p:cNvGrpSpPr/>
        <p:nvPr/>
      </p:nvGrpSpPr>
      <p:grpSpPr>
        <a:xfrm>
          <a:off x="0" y="0"/>
          <a:ext cx="0" cy="0"/>
          <a:chOff x="0" y="0"/>
          <a:chExt cx="0" cy="0"/>
        </a:xfrm>
      </p:grpSpPr>
      <p:sp>
        <p:nvSpPr>
          <p:cNvPr id="73" name="Google Shape;73;p23"/>
          <p:cNvSpPr txBox="1">
            <a:spLocks noGrp="1"/>
          </p:cNvSpPr>
          <p:nvPr>
            <p:ph type="body" idx="1"/>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23"/>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77"/>
        <p:cNvGrpSpPr/>
        <p:nvPr/>
      </p:nvGrpSpPr>
      <p:grpSpPr>
        <a:xfrm>
          <a:off x="0" y="0"/>
          <a:ext cx="0" cy="0"/>
          <a:chOff x="0" y="0"/>
          <a:chExt cx="0" cy="0"/>
        </a:xfrm>
      </p:grpSpPr>
      <p:sp>
        <p:nvSpPr>
          <p:cNvPr id="78" name="Google Shape;78;p25"/>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25"/>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365760" y="295683"/>
            <a:ext cx="5394960" cy="124358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6"/>
          <p:cNvSpPr txBox="1">
            <a:spLocks noGrp="1"/>
          </p:cNvSpPr>
          <p:nvPr>
            <p:ph type="body" idx="1"/>
          </p:nvPr>
        </p:nvSpPr>
        <p:spPr>
          <a:xfrm>
            <a:off x="365760" y="1611313"/>
            <a:ext cx="539496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mp; 2 columns of text">
  <p:cSld name="Title, subtitle &amp; 2 columns of 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27"/>
          <p:cNvSpPr txBox="1">
            <a:spLocks noGrp="1"/>
          </p:cNvSpPr>
          <p:nvPr>
            <p:ph type="body" idx="2"/>
          </p:nvPr>
        </p:nvSpPr>
        <p:spPr>
          <a:xfrm>
            <a:off x="365760" y="1611313"/>
            <a:ext cx="411480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7"/>
          <p:cNvSpPr txBox="1">
            <a:spLocks noGrp="1"/>
          </p:cNvSpPr>
          <p:nvPr>
            <p:ph type="body" idx="3"/>
          </p:nvPr>
        </p:nvSpPr>
        <p:spPr>
          <a:xfrm>
            <a:off x="4663440" y="1611313"/>
            <a:ext cx="411480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ubtitle, 1 column text with image">
  <p:cSld name="Title, subtitle, 1 column text with image">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365760" y="295683"/>
            <a:ext cx="411480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28"/>
          <p:cNvSpPr txBox="1">
            <a:spLocks noGrp="1"/>
          </p:cNvSpPr>
          <p:nvPr>
            <p:ph type="body" idx="1"/>
          </p:nvPr>
        </p:nvSpPr>
        <p:spPr>
          <a:xfrm>
            <a:off x="365760" y="782620"/>
            <a:ext cx="411480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28"/>
          <p:cNvSpPr txBox="1">
            <a:spLocks noGrp="1"/>
          </p:cNvSpPr>
          <p:nvPr>
            <p:ph type="body" idx="2"/>
          </p:nvPr>
        </p:nvSpPr>
        <p:spPr>
          <a:xfrm>
            <a:off x="365760" y="1611313"/>
            <a:ext cx="4114800" cy="4733788"/>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29"/>
          <p:cNvSpPr txBox="1">
            <a:spLocks noGrp="1"/>
          </p:cNvSpPr>
          <p:nvPr>
            <p:ph type="body" idx="1"/>
          </p:nvPr>
        </p:nvSpPr>
        <p:spPr>
          <a:xfrm>
            <a:off x="365760" y="782620"/>
            <a:ext cx="8412480" cy="766749"/>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29"/>
          <p:cNvSpPr txBox="1">
            <a:spLocks noGrp="1"/>
          </p:cNvSpPr>
          <p:nvPr>
            <p:ph type="body" idx="2"/>
          </p:nvPr>
        </p:nvSpPr>
        <p:spPr>
          <a:xfrm>
            <a:off x="365760" y="1611313"/>
            <a:ext cx="4114800" cy="4733788"/>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6"/>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Divider Medium Blue">
  <p:cSld name="Divider Medium Blue">
    <p:bg>
      <p:bgPr>
        <a:solidFill>
          <a:schemeClr val="accent3"/>
        </a:solidFill>
        <a:effectLst/>
      </p:bgPr>
    </p:bg>
    <p:spTree>
      <p:nvGrpSpPr>
        <p:cNvPr id="1" name="Shape 97"/>
        <p:cNvGrpSpPr/>
        <p:nvPr/>
      </p:nvGrpSpPr>
      <p:grpSpPr>
        <a:xfrm>
          <a:off x="0" y="0"/>
          <a:ext cx="0" cy="0"/>
          <a:chOff x="0" y="0"/>
          <a:chExt cx="0" cy="0"/>
        </a:xfrm>
      </p:grpSpPr>
      <p:sp>
        <p:nvSpPr>
          <p:cNvPr id="98" name="Google Shape;98;p31"/>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vider Dark Blue">
  <p:cSld name="Divider Dark Blue">
    <p:bg>
      <p:bgPr>
        <a:solidFill>
          <a:schemeClr val="accent1"/>
        </a:solidFill>
        <a:effectLst/>
      </p:bgPr>
    </p:bg>
    <p:spTree>
      <p:nvGrpSpPr>
        <p:cNvPr id="1" name="Shape 99"/>
        <p:cNvGrpSpPr/>
        <p:nvPr/>
      </p:nvGrpSpPr>
      <p:grpSpPr>
        <a:xfrm>
          <a:off x="0" y="0"/>
          <a:ext cx="0" cy="0"/>
          <a:chOff x="0" y="0"/>
          <a:chExt cx="0" cy="0"/>
        </a:xfrm>
      </p:grpSpPr>
      <p:sp>
        <p:nvSpPr>
          <p:cNvPr id="100" name="Google Shape;100;p32"/>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ivider Green">
  <p:cSld name="Divider Green">
    <p:bg>
      <p:bgPr>
        <a:solidFill>
          <a:schemeClr val="accent2"/>
        </a:solidFill>
        <a:effectLst/>
      </p:bgPr>
    </p:bg>
    <p:spTree>
      <p:nvGrpSpPr>
        <p:cNvPr id="1" name="Shape 101"/>
        <p:cNvGrpSpPr/>
        <p:nvPr/>
      </p:nvGrpSpPr>
      <p:grpSpPr>
        <a:xfrm>
          <a:off x="0" y="0"/>
          <a:ext cx="0" cy="0"/>
          <a:chOff x="0" y="0"/>
          <a:chExt cx="0" cy="0"/>
        </a:xfrm>
      </p:grpSpPr>
      <p:sp>
        <p:nvSpPr>
          <p:cNvPr id="102" name="Google Shape;102;p33"/>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ivider with primary image">
  <p:cSld name="Divider with primary image">
    <p:spTree>
      <p:nvGrpSpPr>
        <p:cNvPr id="1" name="Shape 103"/>
        <p:cNvGrpSpPr/>
        <p:nvPr/>
      </p:nvGrpSpPr>
      <p:grpSpPr>
        <a:xfrm>
          <a:off x="0" y="0"/>
          <a:ext cx="0" cy="0"/>
          <a:chOff x="0" y="0"/>
          <a:chExt cx="0" cy="0"/>
        </a:xfrm>
      </p:grpSpPr>
      <p:sp>
        <p:nvSpPr>
          <p:cNvPr id="104" name="Google Shape;104;p34"/>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accent2"/>
              </a:buClr>
              <a:buSzPts val="1500"/>
              <a:buFont typeface="Arial"/>
              <a:buChar char="‏"/>
              <a:defRPr sz="6000" b="0" i="0" u="none" strike="noStrike" cap="none">
                <a:solidFill>
                  <a:schemeClr val="accent2"/>
                </a:solidFill>
                <a:latin typeface="Arial"/>
                <a:ea typeface="Arial"/>
                <a:cs typeface="Arial"/>
                <a:sym typeface="Arial"/>
              </a:defRPr>
            </a:lvl1pPr>
            <a:lvl2pPr marL="914400" marR="0" lvl="1"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2pPr>
            <a:lvl3pPr marL="1371600" marR="0" lvl="2"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3pPr>
            <a:lvl4pPr marL="1828800" marR="0" lvl="3"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4pPr>
            <a:lvl5pPr marL="2286000" marR="0" lvl="4"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vider with secondary image">
  <p:cSld name="Divider with secondary image">
    <p:spTree>
      <p:nvGrpSpPr>
        <p:cNvPr id="1" name="Shape 105"/>
        <p:cNvGrpSpPr/>
        <p:nvPr/>
      </p:nvGrpSpPr>
      <p:grpSpPr>
        <a:xfrm>
          <a:off x="0" y="0"/>
          <a:ext cx="0" cy="0"/>
          <a:chOff x="0" y="0"/>
          <a:chExt cx="0" cy="0"/>
        </a:xfrm>
      </p:grpSpPr>
      <p:sp>
        <p:nvSpPr>
          <p:cNvPr id="106" name="Google Shape;106;p35"/>
          <p:cNvSpPr txBox="1">
            <a:spLocks noGrp="1"/>
          </p:cNvSpPr>
          <p:nvPr>
            <p:ph type="body" idx="1"/>
          </p:nvPr>
        </p:nvSpPr>
        <p:spPr>
          <a:xfrm>
            <a:off x="365125" y="1818068"/>
            <a:ext cx="2811073" cy="3007406"/>
          </a:xfrm>
          <a:prstGeom prst="rect">
            <a:avLst/>
          </a:prstGeom>
          <a:noFill/>
          <a:ln>
            <a:noFill/>
          </a:ln>
        </p:spPr>
        <p:txBody>
          <a:bodyPr spcFirstLastPara="1" wrap="square" lIns="0" tIns="0" rIns="0" bIns="0" anchor="t" anchorCtr="0"/>
          <a:lstStyle>
            <a:lvl1pPr marL="457200" marR="0" lvl="0" indent="-304800" algn="l" rtl="0">
              <a:spcBef>
                <a:spcPts val="1200"/>
              </a:spcBef>
              <a:spcAft>
                <a:spcPts val="0"/>
              </a:spcAft>
              <a:buClr>
                <a:schemeClr val="accent2"/>
              </a:buClr>
              <a:buSzPts val="1200"/>
              <a:buFont typeface="Arial"/>
              <a:buChar char="‏"/>
              <a:defRPr sz="4800" b="0" i="0" u="none" strike="noStrike" cap="none">
                <a:solidFill>
                  <a:schemeClr val="accent2"/>
                </a:solidFill>
                <a:latin typeface="Arial"/>
                <a:ea typeface="Arial"/>
                <a:cs typeface="Arial"/>
                <a:sym typeface="Arial"/>
              </a:defRPr>
            </a:lvl1pPr>
            <a:lvl2pPr marL="914400" marR="0" lvl="1"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2pPr>
            <a:lvl3pPr marL="1371600" marR="0" lvl="2"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3pPr>
            <a:lvl4pPr marL="1828800" marR="0" lvl="3"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4pPr>
            <a:lvl5pPr marL="2286000" marR="0" lvl="4"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Key statement Medium Blue">
  <p:cSld name="Key statement Medium Blue">
    <p:bg>
      <p:bgPr>
        <a:solidFill>
          <a:schemeClr val="accent3"/>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1"/>
        </a:solidFill>
        <a:effectLst/>
      </p:bgPr>
    </p:bg>
    <p:spTree>
      <p:nvGrpSpPr>
        <p:cNvPr id="1" name="Shape 109"/>
        <p:cNvGrpSpPr/>
        <p:nvPr/>
      </p:nvGrpSpPr>
      <p:grpSpPr>
        <a:xfrm>
          <a:off x="0" y="0"/>
          <a:ext cx="0" cy="0"/>
          <a:chOff x="0" y="0"/>
          <a:chExt cx="0" cy="0"/>
        </a:xfrm>
      </p:grpSpPr>
      <p:sp>
        <p:nvSpPr>
          <p:cNvPr id="110" name="Google Shape;110;p37"/>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ey statement Green">
  <p:cSld name="Key statement Green">
    <p:bg>
      <p:bgPr>
        <a:solidFill>
          <a:schemeClr val="accent2"/>
        </a:solidFill>
        <a:effectLst/>
      </p:bgPr>
    </p:bg>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5"/>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5760" y="295683"/>
            <a:ext cx="5394960" cy="124358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0" name="Google Shape;30;p7"/>
          <p:cNvSpPr txBox="1">
            <a:spLocks noGrp="1"/>
          </p:cNvSpPr>
          <p:nvPr>
            <p:ph type="body" idx="1"/>
          </p:nvPr>
        </p:nvSpPr>
        <p:spPr>
          <a:xfrm>
            <a:off x="365760" y="1611312"/>
            <a:ext cx="539496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mp; 2 columns of text">
  <p:cSld name="Title, subtitle &amp; 2 columns of 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 name="Google Shape;33;p8"/>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365760" y="1611312"/>
            <a:ext cx="411480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63439" y="1611312"/>
            <a:ext cx="411480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1 column text with image">
  <p:cSld name="Title, subtitle, 1 column text with image">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65760" y="295683"/>
            <a:ext cx="411480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8" name="Google Shape;38;p9"/>
          <p:cNvSpPr txBox="1">
            <a:spLocks noGrp="1"/>
          </p:cNvSpPr>
          <p:nvPr>
            <p:ph type="body" idx="1"/>
          </p:nvPr>
        </p:nvSpPr>
        <p:spPr>
          <a:xfrm>
            <a:off x="365760" y="782620"/>
            <a:ext cx="411480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365760" y="1611312"/>
            <a:ext cx="4114800" cy="4733788"/>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2" name="Google Shape;42;p10"/>
          <p:cNvSpPr txBox="1">
            <a:spLocks noGrp="1"/>
          </p:cNvSpPr>
          <p:nvPr>
            <p:ph type="body" idx="1"/>
          </p:nvPr>
        </p:nvSpPr>
        <p:spPr>
          <a:xfrm>
            <a:off x="365760" y="782620"/>
            <a:ext cx="8412480" cy="76674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10"/>
          <p:cNvSpPr txBox="1">
            <a:spLocks noGrp="1"/>
          </p:cNvSpPr>
          <p:nvPr>
            <p:ph type="body" idx="2"/>
          </p:nvPr>
        </p:nvSpPr>
        <p:spPr>
          <a:xfrm>
            <a:off x="365760" y="1611312"/>
            <a:ext cx="4114800" cy="4733788"/>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4343400" y="6481703"/>
            <a:ext cx="457200" cy="12311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C8C8C"/>
              </a:buClr>
              <a:buSzPts val="200"/>
              <a:buFont typeface="Arial"/>
              <a:buNone/>
            </a:pPr>
            <a:fld id="{00000000-1234-1234-1234-123412341234}" type="slidenum">
              <a:rPr lang="en-US" sz="800" b="0" i="0" u="none" strike="noStrike" cap="none">
                <a:solidFill>
                  <a:srgbClr val="8C8C8C"/>
                </a:solidFill>
                <a:latin typeface="Arial"/>
                <a:ea typeface="Arial"/>
                <a:cs typeface="Arial"/>
                <a:sym typeface="Arial"/>
              </a:rPr>
              <a:t>‹#›</a:t>
            </a:fld>
            <a:endParaRPr sz="800" b="0" i="0" u="none" strike="noStrike" cap="none">
              <a:solidFill>
                <a:srgbClr val="8C8C8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20"/>
          <p:cNvSpPr txBox="1">
            <a:spLocks noGrp="1"/>
          </p:cNvSpPr>
          <p:nvPr>
            <p:ph type="body" idx="1"/>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20"/>
          <p:cNvSpPr txBox="1"/>
          <p:nvPr/>
        </p:nvSpPr>
        <p:spPr>
          <a:xfrm>
            <a:off x="4343400" y="6481703"/>
            <a:ext cx="457200" cy="12311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C8C8C"/>
              </a:buClr>
              <a:buSzPts val="800"/>
              <a:buFont typeface="Arial"/>
              <a:buNone/>
            </a:pPr>
            <a:fld id="{00000000-1234-1234-1234-123412341234}" type="slidenum">
              <a:rPr lang="en-US" sz="800" b="0" i="0" u="none" strike="noStrike" cap="none">
                <a:solidFill>
                  <a:srgbClr val="8C8C8C"/>
                </a:solidFill>
                <a:latin typeface="Arial"/>
                <a:ea typeface="Arial"/>
                <a:cs typeface="Arial"/>
                <a:sym typeface="Arial"/>
              </a:rPr>
              <a:t>‹#›</a:t>
            </a:fld>
            <a:endParaRPr sz="800" b="0" i="0" u="none" strike="noStrike" cap="none">
              <a:solidFill>
                <a:srgbClr val="8C8C8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enchmarks.gs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3.amazonaws.com/sitesusa/wp-content/uploads/sites/1041/2016/07/M3-Playbook-Governance-Charter-Template.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9"/>
          <p:cNvSpPr txBox="1">
            <a:spLocks noGrp="1"/>
          </p:cNvSpPr>
          <p:nvPr>
            <p:ph type="ctrTitle"/>
          </p:nvPr>
        </p:nvSpPr>
        <p:spPr>
          <a:xfrm>
            <a:off x="365759" y="2536797"/>
            <a:ext cx="7454265" cy="842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700"/>
              <a:buFont typeface="Arial"/>
              <a:buNone/>
            </a:pPr>
            <a:br>
              <a:rPr lang="en-US" sz="2800" b="0" i="0" u="none" strike="noStrike" cap="none">
                <a:solidFill>
                  <a:schemeClr val="accent1"/>
                </a:solidFill>
                <a:latin typeface="Arial"/>
                <a:ea typeface="Arial"/>
                <a:cs typeface="Arial"/>
                <a:sym typeface="Arial"/>
              </a:rPr>
            </a:br>
            <a:br>
              <a:rPr lang="en-US" sz="2800" b="0" i="0" u="none" strike="noStrike" cap="none">
                <a:solidFill>
                  <a:schemeClr val="accent1"/>
                </a:solidFill>
                <a:latin typeface="Arial"/>
                <a:ea typeface="Arial"/>
                <a:cs typeface="Arial"/>
                <a:sym typeface="Arial"/>
              </a:rPr>
            </a:br>
            <a:br>
              <a:rPr lang="en-US" sz="2800" b="0" i="0" u="none" strike="noStrike" cap="none">
                <a:solidFill>
                  <a:schemeClr val="accent1"/>
                </a:solidFill>
                <a:latin typeface="Arial"/>
                <a:ea typeface="Arial"/>
                <a:cs typeface="Arial"/>
                <a:sym typeface="Arial"/>
              </a:rPr>
            </a:br>
            <a:r>
              <a:rPr lang="en-US" sz="2800" b="0" i="0" u="none" strike="noStrike" cap="none">
                <a:solidFill>
                  <a:schemeClr val="accent1"/>
                </a:solidFill>
                <a:latin typeface="Arial"/>
                <a:ea typeface="Arial"/>
                <a:cs typeface="Arial"/>
                <a:sym typeface="Arial"/>
              </a:rPr>
              <a:t>Phase 1 Progress Review Discussion Template</a:t>
            </a:r>
            <a:endParaRPr/>
          </a:p>
        </p:txBody>
      </p:sp>
      <p:sp>
        <p:nvSpPr>
          <p:cNvPr id="119" name="Google Shape;119;p39"/>
          <p:cNvSpPr txBox="1">
            <a:spLocks noGrp="1"/>
          </p:cNvSpPr>
          <p:nvPr>
            <p:ph type="subTitle" idx="1"/>
          </p:nvPr>
        </p:nvSpPr>
        <p:spPr>
          <a:xfrm>
            <a:off x="365759" y="3417950"/>
            <a:ext cx="7304547" cy="13715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GSA, </a:t>
            </a:r>
            <a:r>
              <a:rPr lang="en-US"/>
              <a:t>Office of Shared Solutions and Performance Improvement</a:t>
            </a:r>
            <a:endParaRPr/>
          </a:p>
          <a:p>
            <a:pPr marL="0" marR="0" lvl="0" indent="0" algn="l" rtl="0">
              <a:lnSpc>
                <a:spcPct val="100000"/>
              </a:lnSpc>
              <a:spcBef>
                <a:spcPts val="0"/>
              </a:spcBef>
              <a:spcAft>
                <a:spcPts val="0"/>
              </a:spcAft>
              <a:buClr>
                <a:schemeClr val="accent2"/>
              </a:buClr>
              <a:buSzPts val="700"/>
              <a:buFont typeface="Arial"/>
              <a:buNone/>
            </a:pPr>
            <a:endParaRPr sz="280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500"/>
              <a:buFont typeface="Arial"/>
              <a:buNone/>
            </a:pPr>
            <a:r>
              <a:rPr lang="en-US" sz="2000" b="0" i="1" u="none" strike="noStrike" cap="none">
                <a:solidFill>
                  <a:schemeClr val="accent2"/>
                </a:solidFill>
                <a:latin typeface="Arial"/>
                <a:ea typeface="Arial"/>
                <a:cs typeface="Arial"/>
                <a:sym typeface="Arial"/>
              </a:rPr>
              <a:t>Month, Year</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p47"/>
          <p:cNvGraphicFramePr/>
          <p:nvPr/>
        </p:nvGraphicFramePr>
        <p:xfrm>
          <a:off x="365832" y="3209473"/>
          <a:ext cx="8412450" cy="2509240"/>
        </p:xfrm>
        <a:graphic>
          <a:graphicData uri="http://schemas.openxmlformats.org/drawingml/2006/table">
            <a:tbl>
              <a:tblPr firstRow="1" bandRow="1">
                <a:noFill/>
                <a:tableStyleId>{421F1D26-A8E2-44CD-96A6-758F64E7E614}</a:tableStyleId>
              </a:tblPr>
              <a:tblGrid>
                <a:gridCol w="2575625">
                  <a:extLst>
                    <a:ext uri="{9D8B030D-6E8A-4147-A177-3AD203B41FA5}">
                      <a16:colId xmlns:a16="http://schemas.microsoft.com/office/drawing/2014/main" val="20000"/>
                    </a:ext>
                  </a:extLst>
                </a:gridCol>
                <a:gridCol w="1287825">
                  <a:extLst>
                    <a:ext uri="{9D8B030D-6E8A-4147-A177-3AD203B41FA5}">
                      <a16:colId xmlns:a16="http://schemas.microsoft.com/office/drawing/2014/main" val="20001"/>
                    </a:ext>
                  </a:extLst>
                </a:gridCol>
                <a:gridCol w="1137250">
                  <a:extLst>
                    <a:ext uri="{9D8B030D-6E8A-4147-A177-3AD203B41FA5}">
                      <a16:colId xmlns:a16="http://schemas.microsoft.com/office/drawing/2014/main" val="20002"/>
                    </a:ext>
                  </a:extLst>
                </a:gridCol>
                <a:gridCol w="1137250">
                  <a:extLst>
                    <a:ext uri="{9D8B030D-6E8A-4147-A177-3AD203B41FA5}">
                      <a16:colId xmlns:a16="http://schemas.microsoft.com/office/drawing/2014/main" val="20003"/>
                    </a:ext>
                  </a:extLst>
                </a:gridCol>
                <a:gridCol w="1137250">
                  <a:extLst>
                    <a:ext uri="{9D8B030D-6E8A-4147-A177-3AD203B41FA5}">
                      <a16:colId xmlns:a16="http://schemas.microsoft.com/office/drawing/2014/main" val="20004"/>
                    </a:ext>
                  </a:extLst>
                </a:gridCol>
                <a:gridCol w="1137250">
                  <a:extLst>
                    <a:ext uri="{9D8B030D-6E8A-4147-A177-3AD203B41FA5}">
                      <a16:colId xmlns:a16="http://schemas.microsoft.com/office/drawing/2014/main" val="20005"/>
                    </a:ext>
                  </a:extLst>
                </a:gridCol>
              </a:tblGrid>
              <a:tr h="157500">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Planned Procurement (including Scope)</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Acquisition Strategy</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Status*</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Planned Contract Value</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Expected</a:t>
                      </a:r>
                      <a:endParaRPr/>
                    </a:p>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Award Date</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Expected</a:t>
                      </a:r>
                      <a:r>
                        <a:rPr lang="en-US" sz="1100" u="none" strike="noStrike" cap="none">
                          <a:solidFill>
                            <a:srgbClr val="FF0000"/>
                          </a:solidFill>
                          <a:latin typeface="Arial"/>
                          <a:ea typeface="Arial"/>
                          <a:cs typeface="Arial"/>
                          <a:sym typeface="Arial"/>
                        </a:rPr>
                        <a:t> </a:t>
                      </a:r>
                      <a:r>
                        <a:rPr lang="en-US" sz="1100" u="none" strike="noStrike" cap="none">
                          <a:latin typeface="Arial"/>
                          <a:ea typeface="Arial"/>
                          <a:cs typeface="Arial"/>
                          <a:sym typeface="Arial"/>
                        </a:rPr>
                        <a:t>Period of Performance </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41525">
                <a:tc>
                  <a:txBody>
                    <a:bodyPr/>
                    <a:lstStyle/>
                    <a:p>
                      <a:pPr marL="0" marR="0" lvl="0" indent="0" algn="l" rtl="0">
                        <a:lnSpc>
                          <a:spcPct val="100000"/>
                        </a:lnSpc>
                        <a:spcBef>
                          <a:spcPts val="0"/>
                        </a:spcBef>
                        <a:spcAft>
                          <a:spcPts val="0"/>
                        </a:spcAft>
                        <a:buClr>
                          <a:schemeClr val="lt2"/>
                        </a:buClr>
                        <a:buSzPts val="275"/>
                        <a:buFont typeface="Noto Sans Symbols"/>
                        <a:buNone/>
                      </a:pPr>
                      <a:r>
                        <a:rPr lang="en-US" sz="1100" b="1" i="1" u="none" strike="noStrike" cap="none">
                          <a:solidFill>
                            <a:schemeClr val="lt2"/>
                          </a:solidFill>
                          <a:latin typeface="Arial"/>
                          <a:ea typeface="Arial"/>
                          <a:cs typeface="Arial"/>
                          <a:sym typeface="Arial"/>
                        </a:rPr>
                        <a:t>Data Conversion: </a:t>
                      </a:r>
                      <a:r>
                        <a:rPr lang="en-US" sz="1100" b="0" i="1" u="none" strike="noStrike" cap="none">
                          <a:solidFill>
                            <a:schemeClr val="lt2"/>
                          </a:solidFill>
                          <a:latin typeface="Arial"/>
                          <a:ea typeface="Arial"/>
                          <a:cs typeface="Arial"/>
                          <a:sym typeface="Arial"/>
                        </a:rPr>
                        <a:t>Provide services to extract and translate data from legacy application…</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i="1"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1"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4" name="Google Shape;194;p47"/>
          <p:cNvSpPr txBox="1">
            <a:spLocks noGrp="1"/>
          </p:cNvSpPr>
          <p:nvPr>
            <p:ph type="body" idx="1"/>
          </p:nvPr>
        </p:nvSpPr>
        <p:spPr>
          <a:xfrm>
            <a:off x="365750" y="782623"/>
            <a:ext cx="8412600" cy="49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details around market research and planned procurements to support the migration</a:t>
            </a:r>
            <a:endParaRPr/>
          </a:p>
        </p:txBody>
      </p:sp>
      <p:sp>
        <p:nvSpPr>
          <p:cNvPr id="195" name="Google Shape;195;p47"/>
          <p:cNvSpPr txBox="1">
            <a:spLocks noGrp="1"/>
          </p:cNvSpPr>
          <p:nvPr>
            <p:ph type="title"/>
          </p:nvPr>
        </p:nvSpPr>
        <p:spPr>
          <a:xfrm>
            <a:off x="347560" y="313133"/>
            <a:ext cx="8412600" cy="4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Market Researc</a:t>
            </a:r>
            <a:r>
              <a:rPr lang="en-US"/>
              <a:t>h &amp; </a:t>
            </a:r>
            <a:r>
              <a:rPr lang="en-US" sz="2800" b="0" i="0" u="none" strike="noStrike" cap="none">
                <a:solidFill>
                  <a:schemeClr val="accent2"/>
                </a:solidFill>
                <a:latin typeface="Arial"/>
                <a:ea typeface="Arial"/>
                <a:cs typeface="Arial"/>
                <a:sym typeface="Arial"/>
              </a:rPr>
              <a:t>Acquisition Strategy</a:t>
            </a:r>
            <a:endParaRPr/>
          </a:p>
        </p:txBody>
      </p:sp>
      <p:sp>
        <p:nvSpPr>
          <p:cNvPr id="196" name="Google Shape;196;p47"/>
          <p:cNvSpPr txBox="1">
            <a:spLocks noGrp="1"/>
          </p:cNvSpPr>
          <p:nvPr>
            <p:ph type="body" idx="2"/>
          </p:nvPr>
        </p:nvSpPr>
        <p:spPr>
          <a:xfrm>
            <a:off x="365718" y="1407205"/>
            <a:ext cx="8412600" cy="180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Potential data points could include:</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An overview of the approach to conducting market research to select a provider, including how QSMOs, Requests for Information (RFIs) </a:t>
            </a:r>
            <a:r>
              <a:rPr lang="en-US" sz="1400" i="1"/>
              <a:t>and</a:t>
            </a:r>
            <a:r>
              <a:rPr lang="en-US" sz="1400" b="0" i="1" u="none" strike="noStrike" cap="none">
                <a:solidFill>
                  <a:schemeClr val="dk2"/>
                </a:solidFill>
                <a:latin typeface="Arial"/>
                <a:ea typeface="Arial"/>
                <a:cs typeface="Arial"/>
                <a:sym typeface="Arial"/>
              </a:rPr>
              <a:t> Provider Agreements will be used to further market research efforts and ultimately select a provider</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Potential additional support needed based on resourcing plan, legacy system support needs, data cleansing, and Independent Verification and Validation (IV&amp;V)</a:t>
            </a:r>
            <a:endParaRPr/>
          </a:p>
        </p:txBody>
      </p:sp>
      <p:graphicFrame>
        <p:nvGraphicFramePr>
          <p:cNvPr id="197" name="Google Shape;197;p47"/>
          <p:cNvGraphicFramePr/>
          <p:nvPr>
            <p:extLst>
              <p:ext uri="{D42A27DB-BD31-4B8C-83A1-F6EECF244321}">
                <p14:modId xmlns:p14="http://schemas.microsoft.com/office/powerpoint/2010/main" val="1423924341"/>
              </p:ext>
            </p:extLst>
          </p:nvPr>
        </p:nvGraphicFramePr>
        <p:xfrm>
          <a:off x="6450494" y="6301017"/>
          <a:ext cx="2560325" cy="4877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65261">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Acquisition Strategy</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47"/>
          <p:cNvSpPr txBox="1"/>
          <p:nvPr/>
        </p:nvSpPr>
        <p:spPr>
          <a:xfrm rot="-2314511">
            <a:off x="2734841" y="4386894"/>
            <a:ext cx="3269973"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a:p>
        </p:txBody>
      </p:sp>
      <p:sp>
        <p:nvSpPr>
          <p:cNvPr id="199" name="Google Shape;199;p47"/>
          <p:cNvSpPr txBox="1"/>
          <p:nvPr/>
        </p:nvSpPr>
        <p:spPr>
          <a:xfrm>
            <a:off x="347632" y="5866794"/>
            <a:ext cx="8899538" cy="153887"/>
          </a:xfrm>
          <a:prstGeom prst="rect">
            <a:avLst/>
          </a:prstGeom>
          <a:noFill/>
          <a:ln>
            <a:noFill/>
          </a:ln>
        </p:spPr>
        <p:txBody>
          <a:bodyPr spcFirstLastPara="1" wrap="square" lIns="0" tIns="0" rIns="0" bIns="0" anchor="t" anchorCtr="0">
            <a:noAutofit/>
          </a:bodyPr>
          <a:lstStyle/>
          <a:p>
            <a:pPr marL="0" marR="0" lvl="0" indent="-15875" algn="l" rtl="0">
              <a:lnSpc>
                <a:spcPct val="100000"/>
              </a:lnSpc>
              <a:spcBef>
                <a:spcPts val="0"/>
              </a:spcBef>
              <a:spcAft>
                <a:spcPts val="0"/>
              </a:spcAft>
              <a:buClr>
                <a:schemeClr val="dk2"/>
              </a:buClr>
              <a:buSzPts val="250"/>
              <a:buFont typeface="Arial"/>
              <a:buChar char="‏"/>
            </a:pPr>
            <a:r>
              <a:rPr lang="en-US" sz="1000" b="0" i="1" u="none" strike="noStrike" cap="none">
                <a:solidFill>
                  <a:schemeClr val="dk2"/>
                </a:solidFill>
                <a:latin typeface="Arial"/>
                <a:ea typeface="Arial"/>
                <a:cs typeface="Arial"/>
                <a:sym typeface="Arial"/>
              </a:rPr>
              <a:t>*Statuses may include: Early Planning, Requirements Defined, Request for Proposal (RFP) Released, Award Complete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8"/>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latin typeface="Arial"/>
                <a:ea typeface="Arial"/>
                <a:cs typeface="Arial"/>
                <a:sym typeface="Arial"/>
              </a:rPr>
              <a:t>Describe the program’s approach for onboarding and utilizing IV&amp;V support</a:t>
            </a:r>
            <a:endParaRPr/>
          </a:p>
        </p:txBody>
      </p:sp>
      <p:sp>
        <p:nvSpPr>
          <p:cNvPr id="206" name="Google Shape;206;p48"/>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Independent Verification and Validation Plan</a:t>
            </a:r>
            <a:endParaRPr/>
          </a:p>
        </p:txBody>
      </p:sp>
      <p:sp>
        <p:nvSpPr>
          <p:cNvPr id="207" name="Google Shape;207;p48"/>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an overview of:</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Timeline to obtain IV&amp;V support</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scope IV&amp;V activities that will occur during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timing of IV&amp;V activities during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to address IV&amp;V feedback</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IV&amp;V relationships (i.e., who the sponsor is, and how IV&amp;V support will interact with the provider, and OSSPI)</a:t>
            </a:r>
            <a:endParaRPr/>
          </a:p>
          <a:p>
            <a:pPr marL="0" marR="0" lvl="0" indent="0" algn="l" rtl="0">
              <a:lnSpc>
                <a:spcPct val="100000"/>
              </a:lnSpc>
              <a:spcBef>
                <a:spcPts val="120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p:txBody>
      </p:sp>
      <p:graphicFrame>
        <p:nvGraphicFramePr>
          <p:cNvPr id="208" name="Google Shape;208;p48"/>
          <p:cNvGraphicFramePr/>
          <p:nvPr/>
        </p:nvGraphicFramePr>
        <p:xfrm>
          <a:off x="6475546" y="6129475"/>
          <a:ext cx="2502200" cy="493350"/>
        </p:xfrm>
        <a:graphic>
          <a:graphicData uri="http://schemas.openxmlformats.org/drawingml/2006/table">
            <a:tbl>
              <a:tblPr firstRow="1" bandRow="1">
                <a:noFill/>
                <a:tableStyleId>{421F1D26-A8E2-44CD-96A6-758F64E7E614}</a:tableStyleId>
              </a:tblPr>
              <a:tblGrid>
                <a:gridCol w="2502200">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IV&amp;V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9"/>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the program’s governance model</a:t>
            </a:r>
            <a:endParaRPr/>
          </a:p>
        </p:txBody>
      </p:sp>
      <p:sp>
        <p:nvSpPr>
          <p:cNvPr id="215" name="Google Shape;215;p49"/>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Program Governance Model</a:t>
            </a:r>
            <a:endParaRPr/>
          </a:p>
        </p:txBody>
      </p:sp>
      <p:sp>
        <p:nvSpPr>
          <p:cNvPr id="216" name="Google Shape;216;p49"/>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400" b="0" i="1" u="none" strike="noStrike" cap="none">
                <a:solidFill>
                  <a:schemeClr val="dk1"/>
                </a:solidFill>
                <a:latin typeface="Arial"/>
                <a:ea typeface="Arial"/>
                <a:cs typeface="Arial"/>
                <a:sym typeface="Arial"/>
              </a:rPr>
              <a:t>Consider including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governance structure, which identifies the roles, responsibilities, and which offices are represented</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cadence, and timeline to make decisions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and criteria used to escalate decisions, issues, and risks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scope of the governance (i.e., whether or not the program manager has the authority to approve changes that do not extend the schedule, the maximum dollar value of the costs, and increases or decreases to the scope)</a:t>
            </a:r>
            <a:endParaRPr/>
          </a:p>
        </p:txBody>
      </p:sp>
      <p:graphicFrame>
        <p:nvGraphicFramePr>
          <p:cNvPr id="217" name="Google Shape;217;p49"/>
          <p:cNvGraphicFramePr/>
          <p:nvPr>
            <p:extLst>
              <p:ext uri="{D42A27DB-BD31-4B8C-83A1-F6EECF244321}">
                <p14:modId xmlns:p14="http://schemas.microsoft.com/office/powerpoint/2010/main" val="75656475"/>
              </p:ext>
            </p:extLst>
          </p:nvPr>
        </p:nvGraphicFramePr>
        <p:xfrm>
          <a:off x="6475546" y="6129475"/>
          <a:ext cx="2560325" cy="49335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Governance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0"/>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which services the orga</a:t>
            </a:r>
            <a:r>
              <a:rPr lang="en-US" sz="2000" b="0" i="0" u="none" strike="noStrike" cap="none">
                <a:latin typeface="Arial"/>
                <a:ea typeface="Arial"/>
                <a:cs typeface="Arial"/>
                <a:sym typeface="Arial"/>
              </a:rPr>
              <a:t>nization desires for migration and </a:t>
            </a:r>
            <a:r>
              <a:rPr lang="en-US"/>
              <a:t>Operations and Maintenance (O&amp;M)</a:t>
            </a:r>
            <a:r>
              <a:rPr lang="en-US" sz="2000" b="0" i="0" u="none" strike="noStrike" cap="none">
                <a:solidFill>
                  <a:srgbClr val="575757"/>
                </a:solidFill>
                <a:latin typeface="Arial"/>
                <a:ea typeface="Arial"/>
                <a:cs typeface="Arial"/>
                <a:sym typeface="Arial"/>
              </a:rPr>
              <a:t> </a:t>
            </a:r>
            <a:endParaRPr/>
          </a:p>
        </p:txBody>
      </p:sp>
      <p:sp>
        <p:nvSpPr>
          <p:cNvPr id="224" name="Google Shape;224;p50"/>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Scope of Services Overview</a:t>
            </a:r>
            <a:endParaRPr/>
          </a:p>
        </p:txBody>
      </p:sp>
      <p:graphicFrame>
        <p:nvGraphicFramePr>
          <p:cNvPr id="225" name="Google Shape;225;p50"/>
          <p:cNvGraphicFramePr/>
          <p:nvPr/>
        </p:nvGraphicFramePr>
        <p:xfrm>
          <a:off x="6475546" y="6129475"/>
          <a:ext cx="2560325" cy="499925"/>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216625">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56075">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Arial"/>
                          <a:ea typeface="Arial"/>
                          <a:cs typeface="Arial"/>
                          <a:sym typeface="Arial"/>
                        </a:rPr>
                        <a:t>Business Needs Workbook</a:t>
                      </a: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6" name="Google Shape;226;p50"/>
          <p:cNvSpPr/>
          <p:nvPr/>
        </p:nvSpPr>
        <p:spPr>
          <a:xfrm>
            <a:off x="1986321" y="1582653"/>
            <a:ext cx="878767" cy="181909"/>
          </a:xfrm>
          <a:prstGeom prst="rect">
            <a:avLst/>
          </a:prstGeom>
          <a:solidFill>
            <a:srgbClr val="FFFFFF"/>
          </a:solidFill>
          <a:ln>
            <a:noFill/>
          </a:ln>
        </p:spPr>
        <p:txBody>
          <a:bodyPr spcFirstLastPara="1" wrap="square" lIns="91425" tIns="0" rIns="91425" bIns="0" anchor="ctr" anchorCtr="0">
            <a:noAutofit/>
          </a:bodyPr>
          <a:lstStyle/>
          <a:p>
            <a:pPr marL="0" marR="0" lvl="0" indent="0" algn="ctr" rtl="0">
              <a:lnSpc>
                <a:spcPct val="106000"/>
              </a:lnSpc>
              <a:spcBef>
                <a:spcPts val="0"/>
              </a:spcBef>
              <a:spcAft>
                <a:spcPts val="0"/>
              </a:spcAft>
              <a:buClr>
                <a:srgbClr val="000000"/>
              </a:buClr>
              <a:buSzPts val="300"/>
              <a:buFont typeface="Arial"/>
              <a:buNone/>
            </a:pPr>
            <a:r>
              <a:rPr lang="en-US" sz="1200" b="1" i="0" u="none" strike="noStrike" cap="none">
                <a:solidFill>
                  <a:srgbClr val="000000"/>
                </a:solidFill>
                <a:latin typeface="Arial"/>
                <a:ea typeface="Arial"/>
                <a:cs typeface="Arial"/>
                <a:sym typeface="Arial"/>
              </a:rPr>
              <a:t>Migration</a:t>
            </a:r>
            <a:endParaRPr/>
          </a:p>
        </p:txBody>
      </p:sp>
      <p:sp>
        <p:nvSpPr>
          <p:cNvPr id="227" name="Google Shape;227;p50"/>
          <p:cNvSpPr/>
          <p:nvPr/>
        </p:nvSpPr>
        <p:spPr>
          <a:xfrm>
            <a:off x="6446432" y="1575728"/>
            <a:ext cx="543740" cy="195758"/>
          </a:xfrm>
          <a:prstGeom prst="rect">
            <a:avLst/>
          </a:prstGeom>
          <a:solidFill>
            <a:srgbClr val="FFFFFF"/>
          </a:solidFill>
          <a:ln>
            <a:noFill/>
          </a:ln>
        </p:spPr>
        <p:txBody>
          <a:bodyPr spcFirstLastPara="1" wrap="square" lIns="91425" tIns="0" rIns="91425" bIns="0" anchor="ctr" anchorCtr="0">
            <a:noAutofit/>
          </a:bodyPr>
          <a:lstStyle/>
          <a:p>
            <a:pPr marL="0" marR="0" lvl="0" indent="0" algn="ctr" rtl="0">
              <a:lnSpc>
                <a:spcPct val="106000"/>
              </a:lnSpc>
              <a:spcBef>
                <a:spcPts val="0"/>
              </a:spcBef>
              <a:spcAft>
                <a:spcPts val="0"/>
              </a:spcAft>
              <a:buClr>
                <a:srgbClr val="000000"/>
              </a:buClr>
              <a:buSzPts val="300"/>
              <a:buFont typeface="Arial"/>
              <a:buNone/>
            </a:pPr>
            <a:r>
              <a:rPr lang="en-US" sz="1200" b="1" i="0" u="none" strike="noStrike" cap="none">
                <a:solidFill>
                  <a:srgbClr val="000000"/>
                </a:solidFill>
                <a:latin typeface="Arial"/>
                <a:ea typeface="Arial"/>
                <a:cs typeface="Arial"/>
                <a:sym typeface="Arial"/>
              </a:rPr>
              <a:t>O&amp;M</a:t>
            </a:r>
            <a:endParaRPr/>
          </a:p>
        </p:txBody>
      </p:sp>
      <p:sp>
        <p:nvSpPr>
          <p:cNvPr id="228" name="Google Shape;228;p50"/>
          <p:cNvSpPr/>
          <p:nvPr/>
        </p:nvSpPr>
        <p:spPr>
          <a:xfrm>
            <a:off x="4597401" y="2087226"/>
            <a:ext cx="4180840" cy="1600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Describe required O&amp;M services, including:</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Desired service (e.g., Financial Management, HR, Acquisition)</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Function (e.g., Payable Management)</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Description of selected service layers (i.e., system platform, transaction processing, business application support)</a:t>
            </a:r>
            <a:endParaRPr/>
          </a:p>
        </p:txBody>
      </p:sp>
      <p:sp>
        <p:nvSpPr>
          <p:cNvPr id="229" name="Google Shape;229;p50"/>
          <p:cNvSpPr/>
          <p:nvPr/>
        </p:nvSpPr>
        <p:spPr>
          <a:xfrm>
            <a:off x="365759" y="2087226"/>
            <a:ext cx="4079241"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Describe required migration services (e.g., training, data conversion, systems integration) from the provider</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the stakeholders that will be impacted by the migration</a:t>
            </a:r>
            <a:endParaRPr/>
          </a:p>
        </p:txBody>
      </p:sp>
      <p:sp>
        <p:nvSpPr>
          <p:cNvPr id="236" name="Google Shape;236;p51"/>
          <p:cNvSpPr txBox="1">
            <a:spLocks noGrp="1"/>
          </p:cNvSpPr>
          <p:nvPr>
            <p:ph type="title"/>
          </p:nvPr>
        </p:nvSpPr>
        <p:spPr>
          <a:xfrm>
            <a:off x="365760" y="295683"/>
            <a:ext cx="8597369"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Change Management and Communications Approach</a:t>
            </a:r>
            <a:endParaRPr/>
          </a:p>
        </p:txBody>
      </p:sp>
      <p:graphicFrame>
        <p:nvGraphicFramePr>
          <p:cNvPr id="237" name="Google Shape;237;p51"/>
          <p:cNvGraphicFramePr/>
          <p:nvPr/>
        </p:nvGraphicFramePr>
        <p:xfrm>
          <a:off x="6475546" y="6129475"/>
          <a:ext cx="2560325" cy="6401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Communications Plan</a:t>
                      </a:r>
                      <a:endParaRPr/>
                    </a:p>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Change Management Strategy</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8" name="Google Shape;238;p51"/>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Consider including information on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for identifying impacted stakeholders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Analysis of stakeholder awareness by the community</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Communications best practices that the stakeholder community will use</a:t>
            </a:r>
            <a:endParaRPr/>
          </a:p>
          <a:p>
            <a:pPr marL="0" marR="0" lvl="0" indent="0" algn="l" rtl="0">
              <a:lnSpc>
                <a:spcPct val="100000"/>
              </a:lnSpc>
              <a:spcBef>
                <a:spcPts val="12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2"/>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an overview of the data management and quality approach including an overview of findings from the initial data assessment</a:t>
            </a:r>
            <a:endParaRPr/>
          </a:p>
        </p:txBody>
      </p:sp>
      <p:sp>
        <p:nvSpPr>
          <p:cNvPr id="245" name="Google Shape;245;p52"/>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Data Management/Data Quality Approach</a:t>
            </a:r>
            <a:endParaRPr/>
          </a:p>
        </p:txBody>
      </p:sp>
      <p:sp>
        <p:nvSpPr>
          <p:cNvPr id="246" name="Google Shape;246;p52"/>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Consider including information on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results of your data quality assessment</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Data cleansing activities that have already begun</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timeline for future data cleansing activities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Success criteria used to measure data quality</a:t>
            </a:r>
            <a:endParaRPr/>
          </a:p>
        </p:txBody>
      </p:sp>
      <p:graphicFrame>
        <p:nvGraphicFramePr>
          <p:cNvPr id="247" name="Google Shape;247;p52"/>
          <p:cNvGraphicFramePr/>
          <p:nvPr/>
        </p:nvGraphicFramePr>
        <p:xfrm>
          <a:off x="6475546" y="6129475"/>
          <a:ext cx="2560325" cy="6401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Data Governance Model</a:t>
                      </a:r>
                      <a:endParaRPr/>
                    </a:p>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Data Cleansing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3"/>
          <p:cNvSpPr txBox="1">
            <a:spLocks noGrp="1"/>
          </p:cNvSpPr>
          <p:nvPr>
            <p:ph type="body" idx="1"/>
          </p:nvPr>
        </p:nvSpPr>
        <p:spPr>
          <a:xfrm>
            <a:off x="365760" y="782620"/>
            <a:ext cx="862584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400"/>
              <a:buFont typeface="Arial"/>
              <a:buNone/>
            </a:pPr>
            <a:r>
              <a:rPr lang="en-US" sz="1600" b="0" i="0" u="none" strike="noStrike" cap="none">
                <a:solidFill>
                  <a:srgbClr val="575757"/>
                </a:solidFill>
                <a:latin typeface="Arial"/>
                <a:ea typeface="Arial"/>
                <a:cs typeface="Arial"/>
                <a:sym typeface="Arial"/>
              </a:rPr>
              <a:t>Agencies may use existing federal-wide benchmarks available at </a:t>
            </a:r>
            <a:r>
              <a:rPr lang="en-US" sz="1600" b="0" i="0" u="sng" strike="noStrike" cap="none">
                <a:solidFill>
                  <a:schemeClr val="hlink"/>
                </a:solidFill>
                <a:latin typeface="Arial"/>
                <a:ea typeface="Arial"/>
                <a:cs typeface="Arial"/>
                <a:sym typeface="Arial"/>
                <a:hlinkClick r:id="rId3"/>
              </a:rPr>
              <a:t>https://benchmarks.gsa.gov/</a:t>
            </a:r>
            <a:r>
              <a:rPr lang="en-US" sz="1600" b="0" i="0" u="none" strike="noStrike" cap="none">
                <a:solidFill>
                  <a:srgbClr val="575757"/>
                </a:solidFill>
                <a:latin typeface="Arial"/>
                <a:ea typeface="Arial"/>
                <a:cs typeface="Arial"/>
                <a:sym typeface="Arial"/>
              </a:rPr>
              <a:t> or create their own. Below are sample Performance and Success metrics by service area.</a:t>
            </a:r>
            <a:endParaRPr/>
          </a:p>
          <a:p>
            <a:pPr marL="0" marR="0" lvl="0" indent="0" algn="l" rtl="0">
              <a:lnSpc>
                <a:spcPct val="100000"/>
              </a:lnSpc>
              <a:spcBef>
                <a:spcPts val="1200"/>
              </a:spcBef>
              <a:spcAft>
                <a:spcPts val="0"/>
              </a:spcAft>
              <a:buClr>
                <a:srgbClr val="575757"/>
              </a:buClr>
              <a:buSzPts val="500"/>
              <a:buFont typeface="Arial"/>
              <a:buNone/>
            </a:pPr>
            <a:endParaRPr sz="2000" b="0" i="0" u="none" strike="noStrike" cap="none">
              <a:solidFill>
                <a:srgbClr val="575757"/>
              </a:solidFill>
              <a:latin typeface="Arial"/>
              <a:ea typeface="Arial"/>
              <a:cs typeface="Arial"/>
              <a:sym typeface="Arial"/>
            </a:endParaRPr>
          </a:p>
        </p:txBody>
      </p:sp>
      <p:sp>
        <p:nvSpPr>
          <p:cNvPr id="253" name="Google Shape;253;p5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Baseline and Target Performance Success Metrics</a:t>
            </a:r>
            <a:endParaRPr/>
          </a:p>
        </p:txBody>
      </p:sp>
      <p:pic>
        <p:nvPicPr>
          <p:cNvPr id="254" name="Google Shape;254;p53"/>
          <p:cNvPicPr preferRelativeResize="0"/>
          <p:nvPr/>
        </p:nvPicPr>
        <p:blipFill rotWithShape="1">
          <a:blip r:embed="rId4">
            <a:alphaModFix/>
          </a:blip>
          <a:srcRect/>
          <a:stretch/>
        </p:blipFill>
        <p:spPr>
          <a:xfrm>
            <a:off x="533400" y="1447800"/>
            <a:ext cx="7848600" cy="4874394"/>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top 5 – 10 risks identified during Phase 1 and proposed mitigation strategies</a:t>
            </a:r>
            <a:endParaRPr/>
          </a:p>
        </p:txBody>
      </p:sp>
      <p:sp>
        <p:nvSpPr>
          <p:cNvPr id="261" name="Google Shape;261;p54"/>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Top Risks</a:t>
            </a:r>
            <a:endParaRPr/>
          </a:p>
        </p:txBody>
      </p:sp>
      <p:graphicFrame>
        <p:nvGraphicFramePr>
          <p:cNvPr id="262" name="Google Shape;262;p54"/>
          <p:cNvGraphicFramePr/>
          <p:nvPr/>
        </p:nvGraphicFramePr>
        <p:xfrm>
          <a:off x="383343" y="1557320"/>
          <a:ext cx="8376775" cy="3320490"/>
        </p:xfrm>
        <a:graphic>
          <a:graphicData uri="http://schemas.openxmlformats.org/drawingml/2006/table">
            <a:tbl>
              <a:tblPr firstRow="1" bandRow="1">
                <a:noFill/>
                <a:tableStyleId>{421F1D26-A8E2-44CD-96A6-758F64E7E614}</a:tableStyleId>
              </a:tblPr>
              <a:tblGrid>
                <a:gridCol w="2834650">
                  <a:extLst>
                    <a:ext uri="{9D8B030D-6E8A-4147-A177-3AD203B41FA5}">
                      <a16:colId xmlns:a16="http://schemas.microsoft.com/office/drawing/2014/main" val="20000"/>
                    </a:ext>
                  </a:extLst>
                </a:gridCol>
                <a:gridCol w="7731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482950">
                  <a:extLst>
                    <a:ext uri="{9D8B030D-6E8A-4147-A177-3AD203B41FA5}">
                      <a16:colId xmlns:a16="http://schemas.microsoft.com/office/drawing/2014/main" val="20004"/>
                    </a:ext>
                  </a:extLst>
                </a:gridCol>
              </a:tblGrid>
              <a:tr h="157500">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Risk</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Impact</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Probability</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Owner</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Mitigation </a:t>
                      </a:r>
                      <a:r>
                        <a:rPr lang="en-US" sz="1100" u="none" strike="noStrike" cap="none">
                          <a:solidFill>
                            <a:schemeClr val="lt1"/>
                          </a:solidFill>
                          <a:latin typeface="Arial"/>
                          <a:ea typeface="Arial"/>
                          <a:cs typeface="Arial"/>
                          <a:sym typeface="Arial"/>
                        </a:rPr>
                        <a:t>Strategy</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11050">
                <a:tc>
                  <a:txBody>
                    <a:bodyPr/>
                    <a:lstStyle/>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&lt;Risk 1: If adequate resources are not dedicated to data cleansing, then cleansing activities will be delayed and the quality of the conversion will be reduced&gt;</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High</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Medium</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Program Manager</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&lt;Dedicate additional resources to support data cleansing efforts no later than 5/5&gt;</a:t>
                      </a:r>
                      <a:endParaRPr/>
                    </a:p>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&lt;Secure contractor support for data cleansing&gt;</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263" name="Google Shape;263;p54"/>
          <p:cNvGraphicFramePr/>
          <p:nvPr/>
        </p:nvGraphicFramePr>
        <p:xfrm>
          <a:off x="6464571" y="5877100"/>
          <a:ext cx="2560325" cy="7925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70850">
                <a:tc>
                  <a:txBody>
                    <a:bodyPr/>
                    <a:lstStyle/>
                    <a:p>
                      <a:pPr marL="114300" marR="0" lvl="0" indent="-114300" algn="l" rtl="0">
                        <a:lnSpc>
                          <a:spcPct val="100000"/>
                        </a:lnSpc>
                        <a:spcBef>
                          <a:spcPts val="0"/>
                        </a:spcBef>
                        <a:spcAft>
                          <a:spcPts val="0"/>
                        </a:spcAft>
                        <a:buClr>
                          <a:srgbClr val="000000"/>
                        </a:buClr>
                        <a:buSzPts val="1000"/>
                        <a:buFont typeface="Noto Sans Symbols"/>
                        <a:buChar char="▪"/>
                      </a:pPr>
                      <a:r>
                        <a:rPr lang="en-US" sz="1000">
                          <a:solidFill>
                            <a:srgbClr val="000000"/>
                          </a:solidFill>
                        </a:rPr>
                        <a:t>Risks, Actions, Issues, and Decisions (RAID)</a:t>
                      </a:r>
                      <a:r>
                        <a:rPr lang="en-US" sz="1000" u="none" strike="noStrike" cap="none">
                          <a:solidFill>
                            <a:srgbClr val="000000"/>
                          </a:solidFill>
                        </a:rPr>
                        <a:t> Log </a:t>
                      </a:r>
                      <a:endParaRPr>
                        <a:solidFill>
                          <a:srgbClr val="000000"/>
                        </a:solidFill>
                      </a:endParaRPr>
                    </a:p>
                    <a:p>
                      <a:pPr marL="114300" marR="0" lvl="0" indent="-114300" algn="l" rtl="0">
                        <a:lnSpc>
                          <a:spcPct val="100000"/>
                        </a:lnSpc>
                        <a:spcBef>
                          <a:spcPts val="0"/>
                        </a:spcBef>
                        <a:spcAft>
                          <a:spcPts val="0"/>
                        </a:spcAft>
                        <a:buClr>
                          <a:srgbClr val="000000"/>
                        </a:buClr>
                        <a:buSzPts val="1000"/>
                        <a:buFont typeface="Noto Sans Symbols"/>
                        <a:buChar char="▪"/>
                      </a:pPr>
                      <a:r>
                        <a:rPr lang="en-US" sz="1000" u="none" strike="noStrike" cap="none">
                          <a:solidFill>
                            <a:srgbClr val="000000"/>
                          </a:solidFill>
                        </a:rPr>
                        <a:t>Risk Management Plan</a:t>
                      </a:r>
                      <a:endParaRPr>
                        <a:solidFill>
                          <a:srgbClr val="000000"/>
                        </a:solidFil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3"/>
          <p:cNvSpPr txBox="1">
            <a:spLocks noGrp="1"/>
          </p:cNvSpPr>
          <p:nvPr>
            <p:ph type="body" idx="1"/>
          </p:nvPr>
        </p:nvSpPr>
        <p:spPr>
          <a:xfrm>
            <a:off x="365760" y="782620"/>
            <a:ext cx="8412480" cy="1236680"/>
          </a:xfrm>
          <a:prstGeom prst="rect">
            <a:avLst/>
          </a:prstGeom>
          <a:noFill/>
          <a:ln>
            <a:noFill/>
          </a:ln>
        </p:spPr>
        <p:txBody>
          <a:bodyPr spcFirstLastPara="1" wrap="square" lIns="0" tIns="0" rIns="0" bIns="0" anchor="t" anchorCtr="0">
            <a:noAutofit/>
          </a:bodyPr>
          <a:lstStyle/>
          <a:p>
            <a:pPr marL="0" lvl="0" indent="0">
              <a:spcBef>
                <a:spcPts val="0"/>
              </a:spcBef>
            </a:pPr>
            <a:r>
              <a:rPr lang="en-US"/>
              <a:t>Provide an overview of the Project Business Case developed throughout  Phase 1. </a:t>
            </a:r>
          </a:p>
        </p:txBody>
      </p:sp>
      <p:sp>
        <p:nvSpPr>
          <p:cNvPr id="154" name="Google Shape;154;p4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a:t>Project Business Case</a:t>
            </a:r>
            <a:endParaRPr/>
          </a:p>
        </p:txBody>
      </p:sp>
      <p:graphicFrame>
        <p:nvGraphicFramePr>
          <p:cNvPr id="5" name="Google Shape;263;p54">
            <a:extLst>
              <a:ext uri="{FF2B5EF4-FFF2-40B4-BE49-F238E27FC236}">
                <a16:creationId xmlns:a16="http://schemas.microsoft.com/office/drawing/2014/main" id="{B1549F7C-EA90-4939-B8E5-E9EC2E30B6E6}"/>
              </a:ext>
            </a:extLst>
          </p:cNvPr>
          <p:cNvGraphicFramePr/>
          <p:nvPr>
            <p:extLst>
              <p:ext uri="{D42A27DB-BD31-4B8C-83A1-F6EECF244321}">
                <p14:modId xmlns:p14="http://schemas.microsoft.com/office/powerpoint/2010/main" val="4101864824"/>
              </p:ext>
            </p:extLst>
          </p:nvPr>
        </p:nvGraphicFramePr>
        <p:xfrm>
          <a:off x="6451871" y="6075380"/>
          <a:ext cx="2560325" cy="6401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70850">
                <a:tc>
                  <a:txBody>
                    <a:bodyPr/>
                    <a:lstStyle/>
                    <a:p>
                      <a:pPr marL="114300" marR="0" lvl="0" indent="-114300" algn="l" rtl="0">
                        <a:lnSpc>
                          <a:spcPct val="100000"/>
                        </a:lnSpc>
                        <a:spcBef>
                          <a:spcPts val="0"/>
                        </a:spcBef>
                        <a:spcAft>
                          <a:spcPts val="0"/>
                        </a:spcAft>
                        <a:buClr>
                          <a:srgbClr val="000000"/>
                        </a:buClr>
                        <a:buSzPts val="1000"/>
                        <a:buFont typeface="Noto Sans Symbols"/>
                        <a:buChar char="▪"/>
                      </a:pPr>
                      <a:r>
                        <a:rPr lang="en-US" sz="1000">
                          <a:solidFill>
                            <a:srgbClr val="000000"/>
                          </a:solidFill>
                        </a:rPr>
                        <a:t>Project Business Case</a:t>
                      </a:r>
                    </a:p>
                    <a:p>
                      <a:pPr marL="114300" marR="0" lvl="0" indent="-114300" algn="l" rtl="0">
                        <a:lnSpc>
                          <a:spcPct val="100000"/>
                        </a:lnSpc>
                        <a:spcBef>
                          <a:spcPts val="0"/>
                        </a:spcBef>
                        <a:spcAft>
                          <a:spcPts val="0"/>
                        </a:spcAft>
                        <a:buClr>
                          <a:srgbClr val="000000"/>
                        </a:buClr>
                        <a:buSzPts val="1000"/>
                        <a:buFont typeface="Noto Sans Symbols"/>
                        <a:buChar char="▪"/>
                      </a:pPr>
                      <a:r>
                        <a:rPr lang="en-US" sz="1000">
                          <a:solidFill>
                            <a:srgbClr val="000000"/>
                          </a:solidFill>
                        </a:rPr>
                        <a:t>Investment Readiness Checklist</a:t>
                      </a:r>
                      <a:endParaRPr>
                        <a:solidFill>
                          <a:srgbClr val="000000"/>
                        </a:solidFil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C6ADA210-A6EB-4F5B-B1CC-3F0AFDEF83F1}"/>
              </a:ext>
            </a:extLst>
          </p:cNvPr>
          <p:cNvPicPr>
            <a:picLocks noChangeAspect="1"/>
          </p:cNvPicPr>
          <p:nvPr/>
        </p:nvPicPr>
        <p:blipFill>
          <a:blip r:embed="rId3"/>
          <a:stretch>
            <a:fillRect/>
          </a:stretch>
        </p:blipFill>
        <p:spPr>
          <a:xfrm>
            <a:off x="3718263" y="2463800"/>
            <a:ext cx="5059977" cy="3167080"/>
          </a:xfrm>
          <a:prstGeom prst="rect">
            <a:avLst/>
          </a:prstGeom>
        </p:spPr>
      </p:pic>
      <p:sp>
        <p:nvSpPr>
          <p:cNvPr id="7" name="Rectangle 6">
            <a:extLst>
              <a:ext uri="{FF2B5EF4-FFF2-40B4-BE49-F238E27FC236}">
                <a16:creationId xmlns:a16="http://schemas.microsoft.com/office/drawing/2014/main" id="{4CD53B87-A8C0-452F-B141-400AA33DFAFD}"/>
              </a:ext>
            </a:extLst>
          </p:cNvPr>
          <p:cNvSpPr/>
          <p:nvPr/>
        </p:nvSpPr>
        <p:spPr>
          <a:xfrm>
            <a:off x="365760" y="1815712"/>
            <a:ext cx="2758440" cy="4062651"/>
          </a:xfrm>
          <a:prstGeom prst="rect">
            <a:avLst/>
          </a:prstGeom>
        </p:spPr>
        <p:txBody>
          <a:bodyPr wrap="square">
            <a:spAutoFit/>
          </a:bodyPr>
          <a:lstStyle/>
          <a:p>
            <a:pPr lvl="0">
              <a:buClr>
                <a:schemeClr val="dk2"/>
              </a:buClr>
              <a:buSzPts val="350"/>
            </a:pPr>
            <a:r>
              <a:rPr lang="en-US" i="1">
                <a:solidFill>
                  <a:schemeClr val="dk2"/>
                </a:solidFill>
              </a:rPr>
              <a:t>Provide a summary of the Project Business Case, which should include outcomes from:  </a:t>
            </a:r>
          </a:p>
          <a:p>
            <a:pPr marL="285750" lvl="0" indent="-285750">
              <a:spcBef>
                <a:spcPts val="1200"/>
              </a:spcBef>
              <a:buClr>
                <a:schemeClr val="dk2"/>
              </a:buClr>
              <a:buSzPts val="1400"/>
              <a:buFont typeface="Arial"/>
              <a:buChar char="•"/>
            </a:pPr>
            <a:r>
              <a:rPr lang="en-US"/>
              <a:t>Outputs</a:t>
            </a:r>
          </a:p>
          <a:p>
            <a:pPr marL="285750" lvl="0" indent="-285750">
              <a:spcBef>
                <a:spcPts val="1200"/>
              </a:spcBef>
              <a:buClr>
                <a:schemeClr val="dk2"/>
              </a:buClr>
              <a:buSzPts val="1400"/>
              <a:buFont typeface="Arial"/>
              <a:buChar char="•"/>
            </a:pPr>
            <a:r>
              <a:rPr lang="en-US"/>
              <a:t>Vision</a:t>
            </a:r>
          </a:p>
          <a:p>
            <a:pPr marL="285750" lvl="0" indent="-285750">
              <a:spcBef>
                <a:spcPts val="1200"/>
              </a:spcBef>
              <a:buClr>
                <a:schemeClr val="dk2"/>
              </a:buClr>
              <a:buSzPts val="1400"/>
              <a:buFont typeface="Arial"/>
              <a:buChar char="•"/>
            </a:pPr>
            <a:r>
              <a:rPr lang="en-US"/>
              <a:t>Scope of services</a:t>
            </a:r>
          </a:p>
          <a:p>
            <a:pPr marL="285750" lvl="0" indent="-285750">
              <a:spcBef>
                <a:spcPts val="1200"/>
              </a:spcBef>
              <a:buClr>
                <a:schemeClr val="dk2"/>
              </a:buClr>
              <a:buSzPts val="1400"/>
              <a:buFont typeface="Arial"/>
              <a:buChar char="•"/>
            </a:pPr>
            <a:r>
              <a:rPr lang="en-US"/>
              <a:t>Expected benefits</a:t>
            </a:r>
          </a:p>
          <a:p>
            <a:pPr marL="285750" lvl="0" indent="-285750">
              <a:spcBef>
                <a:spcPts val="1200"/>
              </a:spcBef>
              <a:buClr>
                <a:schemeClr val="dk2"/>
              </a:buClr>
              <a:buSzPts val="1400"/>
              <a:buFont typeface="Arial"/>
              <a:buChar char="•"/>
            </a:pPr>
            <a:r>
              <a:rPr lang="en-US"/>
              <a:t>High-level timelines</a:t>
            </a:r>
          </a:p>
          <a:p>
            <a:pPr marL="285750" lvl="0" indent="-285750">
              <a:spcBef>
                <a:spcPts val="1200"/>
              </a:spcBef>
              <a:buClr>
                <a:schemeClr val="dk2"/>
              </a:buClr>
              <a:buSzPts val="1400"/>
              <a:buFont typeface="Arial"/>
              <a:buChar char="•"/>
            </a:pPr>
            <a:r>
              <a:rPr lang="en-US"/>
              <a:t>Investment information</a:t>
            </a:r>
          </a:p>
          <a:p>
            <a:pPr marL="285750" lvl="0" indent="-285750">
              <a:spcBef>
                <a:spcPts val="1200"/>
              </a:spcBef>
              <a:buClr>
                <a:schemeClr val="dk2"/>
              </a:buClr>
              <a:buSzPts val="1400"/>
              <a:buFont typeface="Arial"/>
              <a:buChar char="•"/>
            </a:pPr>
            <a:r>
              <a:rPr lang="en-US"/>
              <a:t>Risks</a:t>
            </a:r>
          </a:p>
          <a:p>
            <a:pPr marL="285750" lvl="0" indent="-285750">
              <a:spcBef>
                <a:spcPts val="1200"/>
              </a:spcBef>
              <a:buClr>
                <a:schemeClr val="dk2"/>
              </a:buClr>
              <a:buSzPts val="1400"/>
              <a:buFont typeface="Arial"/>
              <a:buChar char="•"/>
            </a:pPr>
            <a:r>
              <a:rPr lang="en-US"/>
              <a:t>Activities and outcomes</a:t>
            </a:r>
          </a:p>
          <a:p>
            <a:pPr marL="285750" lvl="0" indent="-285750">
              <a:spcBef>
                <a:spcPts val="1200"/>
              </a:spcBef>
              <a:buClr>
                <a:schemeClr val="dk2"/>
              </a:buClr>
              <a:buSzPts val="1400"/>
              <a:buFont typeface="Arial"/>
              <a:buChar char="•"/>
            </a:pPr>
            <a:r>
              <a:rPr lang="en-US"/>
              <a:t>Performance targets</a:t>
            </a:r>
          </a:p>
        </p:txBody>
      </p:sp>
    </p:spTree>
    <p:extLst>
      <p:ext uri="{BB962C8B-B14F-4D97-AF65-F5344CB8AC3E}">
        <p14:creationId xmlns:p14="http://schemas.microsoft.com/office/powerpoint/2010/main" val="31094766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5"/>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Please describe the activities planned for the next 30, 60, and 90 days</a:t>
            </a:r>
            <a:endParaRPr/>
          </a:p>
        </p:txBody>
      </p:sp>
      <p:sp>
        <p:nvSpPr>
          <p:cNvPr id="269" name="Google Shape;269;p55"/>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Next Steps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0"/>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This template is intended to guide a Progress Review discussion between a Customer, </a:t>
            </a:r>
            <a:r>
              <a:rPr lang="en-US"/>
              <a:t>Provider</a:t>
            </a:r>
            <a:r>
              <a:rPr lang="en-US" sz="2000" b="0" i="0" u="none" strike="noStrike" cap="none">
                <a:solidFill>
                  <a:srgbClr val="575757"/>
                </a:solidFill>
                <a:latin typeface="Arial"/>
                <a:ea typeface="Arial"/>
                <a:cs typeface="Arial"/>
                <a:sym typeface="Arial"/>
              </a:rPr>
              <a:t> and Key Stakeholders.</a:t>
            </a:r>
            <a:endParaRPr/>
          </a:p>
        </p:txBody>
      </p:sp>
      <p:sp>
        <p:nvSpPr>
          <p:cNvPr id="126" name="Google Shape;126;p40"/>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Questions to be Answered</a:t>
            </a:r>
            <a:endParaRPr/>
          </a:p>
        </p:txBody>
      </p:sp>
      <p:graphicFrame>
        <p:nvGraphicFramePr>
          <p:cNvPr id="127" name="Google Shape;127;p40"/>
          <p:cNvGraphicFramePr/>
          <p:nvPr>
            <p:extLst>
              <p:ext uri="{D42A27DB-BD31-4B8C-83A1-F6EECF244321}">
                <p14:modId xmlns:p14="http://schemas.microsoft.com/office/powerpoint/2010/main" val="4087556206"/>
              </p:ext>
            </p:extLst>
          </p:nvPr>
        </p:nvGraphicFramePr>
        <p:xfrm>
          <a:off x="828712" y="1434061"/>
          <a:ext cx="7485948" cy="2491505"/>
        </p:xfrm>
        <a:graphic>
          <a:graphicData uri="http://schemas.openxmlformats.org/drawingml/2006/table">
            <a:tbl>
              <a:tblPr firstRow="1" bandRow="1">
                <a:noFill/>
                <a:tableStyleId>{421F1D26-A8E2-44CD-96A6-758F64E7E614}</a:tableStyleId>
              </a:tblPr>
              <a:tblGrid>
                <a:gridCol w="193782">
                  <a:extLst>
                    <a:ext uri="{9D8B030D-6E8A-4147-A177-3AD203B41FA5}">
                      <a16:colId xmlns:a16="http://schemas.microsoft.com/office/drawing/2014/main" val="20000"/>
                    </a:ext>
                  </a:extLst>
                </a:gridCol>
                <a:gridCol w="7292166">
                  <a:extLst>
                    <a:ext uri="{9D8B030D-6E8A-4147-A177-3AD203B41FA5}">
                      <a16:colId xmlns:a16="http://schemas.microsoft.com/office/drawing/2014/main" val="20001"/>
                    </a:ext>
                  </a:extLst>
                </a:gridCol>
              </a:tblGrid>
              <a:tr h="305842">
                <a:tc gridSpan="2">
                  <a:txBody>
                    <a:bodyPr/>
                    <a:lstStyle/>
                    <a:p>
                      <a:pPr marL="0" marR="0" lvl="0" indent="0" algn="l" rtl="0">
                        <a:lnSpc>
                          <a:spcPct val="100000"/>
                        </a:lnSpc>
                        <a:spcBef>
                          <a:spcPts val="0"/>
                        </a:spcBef>
                        <a:spcAft>
                          <a:spcPts val="0"/>
                        </a:spcAft>
                        <a:buClr>
                          <a:schemeClr val="lt1"/>
                        </a:buClr>
                        <a:buSzPts val="300"/>
                        <a:buFont typeface="Arial"/>
                        <a:buNone/>
                      </a:pPr>
                      <a:r>
                        <a:rPr lang="en-US" sz="1050" b="1" u="none" strike="noStrike" cap="none">
                          <a:solidFill>
                            <a:schemeClr val="lt1"/>
                          </a:solidFill>
                        </a:rPr>
                        <a:t>Questions to Be Answered</a:t>
                      </a:r>
                      <a:endParaRPr sz="1050"/>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0"/>
                  </a:ext>
                </a:extLst>
              </a:tr>
              <a:tr h="441767">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Does </a:t>
                      </a:r>
                      <a:r>
                        <a:rPr lang="en-US" sz="1050" u="none" strike="noStrike" cap="none">
                          <a:solidFill>
                            <a:schemeClr val="dk1"/>
                          </a:solidFill>
                        </a:rPr>
                        <a:t>the scope and operational </a:t>
                      </a:r>
                      <a:r>
                        <a:rPr lang="en-US" sz="1050" u="none" strike="noStrike" cap="none"/>
                        <a:t>end state make sense?</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rPr>
                        <a:t>Does the agency’s business plan align with federal strategy and target outcomes?</a:t>
                      </a:r>
                      <a:endParaRPr sz="1050"/>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8852">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Is there a valid need for the investment?</a:t>
                      </a:r>
                      <a:endParaRPr sz="1050"/>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1767">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Were alternatives considered (if shared services is not the strategy)?</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Does the organization understand the trade off between benefits and risks associated with the modernization or migration?</a:t>
                      </a:r>
                      <a:endParaRPr sz="1050"/>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41767">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How reasonable is the preliminary total migration cost?</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What language should be included in pass-back?</a:t>
                      </a:r>
                      <a:endParaRPr sz="1050"/>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1767">
                <a:tc>
                  <a:txBody>
                    <a:bodyPr/>
                    <a:lstStyle/>
                    <a:p>
                      <a:pPr marL="0" marR="0" lvl="0" indent="0" algn="l" rtl="0">
                        <a:lnSpc>
                          <a:spcPct val="100000"/>
                        </a:lnSpc>
                        <a:spcBef>
                          <a:spcPts val="0"/>
                        </a:spcBef>
                        <a:spcAft>
                          <a:spcPts val="0"/>
                        </a:spcAft>
                        <a:buClr>
                          <a:srgbClr val="000000"/>
                        </a:buClr>
                        <a:buSzPts val="275"/>
                        <a:buFont typeface="Arial"/>
                        <a:buNone/>
                      </a:pPr>
                      <a:endParaRPr sz="105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rPr>
                        <a:t>Does the investment incorporate new or existing policy? </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rPr>
                        <a:t>Is it a result of new or existing policy?</a:t>
                      </a:r>
                      <a:endParaRPr sz="1050"/>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8" name="Google Shape;128;p40"/>
          <p:cNvSpPr/>
          <p:nvPr/>
        </p:nvSpPr>
        <p:spPr>
          <a:xfrm rot="-5400000" flipH="1">
            <a:off x="-615750" y="2615600"/>
            <a:ext cx="2278800" cy="456600"/>
          </a:xfrm>
          <a:prstGeom prst="chevron">
            <a:avLst>
              <a:gd name="adj" fmla="val 32555"/>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75"/>
              <a:buFont typeface="Arial Narrow"/>
              <a:buNone/>
            </a:pPr>
            <a:r>
              <a:rPr lang="en-US" sz="1500" b="1" i="0" u="none" strike="noStrike" cap="none">
                <a:solidFill>
                  <a:srgbClr val="FFFFFF"/>
                </a:solidFill>
                <a:latin typeface="Arial Narrow"/>
                <a:ea typeface="Arial Narrow"/>
                <a:cs typeface="Arial Narrow"/>
                <a:sym typeface="Arial Narrow"/>
              </a:rPr>
              <a:t>0. Assessment</a:t>
            </a:r>
            <a:endParaRPr/>
          </a:p>
        </p:txBody>
      </p:sp>
      <p:sp>
        <p:nvSpPr>
          <p:cNvPr id="129" name="Google Shape;129;p40"/>
          <p:cNvSpPr/>
          <p:nvPr/>
        </p:nvSpPr>
        <p:spPr>
          <a:xfrm rot="-5400000" flipH="1">
            <a:off x="-652050" y="5036875"/>
            <a:ext cx="2351400" cy="456600"/>
          </a:xfrm>
          <a:prstGeom prst="chevron">
            <a:avLst>
              <a:gd name="adj" fmla="val 32555"/>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75"/>
              <a:buFont typeface="Arial Narrow"/>
              <a:buNone/>
            </a:pPr>
            <a:r>
              <a:rPr lang="en-US" sz="1500" b="1" i="0" u="none" strike="noStrike" cap="none">
                <a:solidFill>
                  <a:srgbClr val="FFFFFF"/>
                </a:solidFill>
                <a:latin typeface="Arial Narrow"/>
                <a:ea typeface="Arial Narrow"/>
                <a:cs typeface="Arial Narrow"/>
                <a:sym typeface="Arial Narrow"/>
              </a:rPr>
              <a:t>1. Readiness</a:t>
            </a:r>
            <a:endParaRPr/>
          </a:p>
        </p:txBody>
      </p:sp>
      <p:graphicFrame>
        <p:nvGraphicFramePr>
          <p:cNvPr id="130" name="Google Shape;130;p40"/>
          <p:cNvGraphicFramePr/>
          <p:nvPr>
            <p:extLst>
              <p:ext uri="{D42A27DB-BD31-4B8C-83A1-F6EECF244321}">
                <p14:modId xmlns:p14="http://schemas.microsoft.com/office/powerpoint/2010/main" val="1680933651"/>
              </p:ext>
            </p:extLst>
          </p:nvPr>
        </p:nvGraphicFramePr>
        <p:xfrm>
          <a:off x="828074" y="4048535"/>
          <a:ext cx="7485947" cy="2396839"/>
        </p:xfrm>
        <a:graphic>
          <a:graphicData uri="http://schemas.openxmlformats.org/drawingml/2006/table">
            <a:tbl>
              <a:tblPr firstRow="1" bandRow="1">
                <a:noFill/>
                <a:tableStyleId>{421F1D26-A8E2-44CD-96A6-758F64E7E614}</a:tableStyleId>
              </a:tblPr>
              <a:tblGrid>
                <a:gridCol w="204953">
                  <a:extLst>
                    <a:ext uri="{9D8B030D-6E8A-4147-A177-3AD203B41FA5}">
                      <a16:colId xmlns:a16="http://schemas.microsoft.com/office/drawing/2014/main" val="20000"/>
                    </a:ext>
                  </a:extLst>
                </a:gridCol>
                <a:gridCol w="7280994">
                  <a:extLst>
                    <a:ext uri="{9D8B030D-6E8A-4147-A177-3AD203B41FA5}">
                      <a16:colId xmlns:a16="http://schemas.microsoft.com/office/drawing/2014/main" val="20001"/>
                    </a:ext>
                  </a:extLst>
                </a:gridCol>
              </a:tblGrid>
              <a:tr h="287474">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lt1"/>
                        </a:buClr>
                        <a:buSzPts val="1000"/>
                        <a:buFont typeface="Arial"/>
                        <a:buChar char="•"/>
                      </a:pPr>
                      <a:r>
                        <a:rPr lang="en-US" sz="1000" u="none" strike="noStrike" cap="none"/>
                        <a:t>Does the effort align with each office initiative? </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0993">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t>Has th</a:t>
                      </a:r>
                      <a:r>
                        <a:rPr lang="en-US" sz="1050" u="none" strike="noStrike" cap="none">
                          <a:solidFill>
                            <a:srgbClr val="000000"/>
                          </a:solidFill>
                        </a:rPr>
                        <a:t>e Life Cycle Cost Es</a:t>
                      </a:r>
                      <a:r>
                        <a:rPr lang="en-US" sz="1050">
                          <a:solidFill>
                            <a:srgbClr val="000000"/>
                          </a:solidFill>
                        </a:rPr>
                        <a:t>timate (</a:t>
                      </a:r>
                      <a:r>
                        <a:rPr lang="en-US" sz="1050" u="none" strike="noStrike" cap="none">
                          <a:solidFill>
                            <a:srgbClr val="000000"/>
                          </a:solidFill>
                        </a:rPr>
                        <a:t>LCCE) be</a:t>
                      </a:r>
                      <a:r>
                        <a:rPr lang="en-US" sz="1050" u="none" strike="noStrike" cap="none"/>
                        <a:t>en updated to reflect business </a:t>
                      </a:r>
                      <a:r>
                        <a:rPr lang="en-US" sz="1050" b="0" i="0" u="none" strike="noStrike" cap="none">
                          <a:solidFill>
                            <a:schemeClr val="dk1"/>
                          </a:solidFill>
                          <a:latin typeface="Arial"/>
                          <a:ea typeface="Arial"/>
                          <a:cs typeface="Arial"/>
                          <a:sym typeface="Arial"/>
                        </a:rPr>
                        <a:t>capabilities, and is it </a:t>
                      </a:r>
                      <a:r>
                        <a:rPr lang="en-US" sz="1050" u="none" strike="noStrike" cap="none"/>
                        <a:t>reasonable?</a:t>
                      </a:r>
                      <a:endParaRPr sz="1050"/>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6802">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a:buChar char="•"/>
                      </a:pPr>
                      <a:r>
                        <a:rPr lang="en-US" sz="1050" u="none" strike="noStrike" cap="none">
                          <a:solidFill>
                            <a:srgbClr val="000000"/>
                          </a:solidFill>
                        </a:rPr>
                        <a:t>Do the high-level </a:t>
                      </a:r>
                      <a:r>
                        <a:rPr lang="en-US" sz="1050" b="0" i="0" u="none" strike="noStrike" cap="none">
                          <a:solidFill>
                            <a:srgbClr val="000000"/>
                          </a:solidFill>
                          <a:latin typeface="Arial"/>
                          <a:ea typeface="Arial"/>
                          <a:cs typeface="Arial"/>
                          <a:sym typeface="Arial"/>
                        </a:rPr>
                        <a:t>capabilities identified by the agency meet the standard capabilities identified by the </a:t>
                      </a:r>
                      <a:r>
                        <a:rPr lang="en-US" sz="1050">
                          <a:solidFill>
                            <a:srgbClr val="000000"/>
                          </a:solidFill>
                        </a:rPr>
                        <a:t>Service Area Managing Partner</a:t>
                      </a:r>
                      <a:r>
                        <a:rPr lang="en-US" sz="1050" b="0" i="0" u="none" strike="noStrike" cap="none">
                          <a:solidFill>
                            <a:srgbClr val="000000"/>
                          </a:solidFill>
                          <a:latin typeface="Arial"/>
                          <a:ea typeface="Arial"/>
                          <a:cs typeface="Arial"/>
                          <a:sym typeface="Arial"/>
                        </a:rPr>
                        <a:t>?</a:t>
                      </a:r>
                      <a:endParaRPr sz="1050">
                        <a:solidFill>
                          <a:srgbClr val="000000"/>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050" b="0" i="0" u="none" strike="noStrike" cap="none">
                          <a:solidFill>
                            <a:srgbClr val="000000"/>
                          </a:solidFill>
                          <a:latin typeface="Arial"/>
                          <a:ea typeface="Arial"/>
                          <a:cs typeface="Arial"/>
                          <a:sym typeface="Arial"/>
                        </a:rPr>
                        <a:t>Are any additional capabilities justified </a:t>
                      </a:r>
                      <a:r>
                        <a:rPr lang="en-US" sz="1050" u="none" strike="noStrike" cap="none">
                          <a:solidFill>
                            <a:srgbClr val="000000"/>
                          </a:solidFill>
                        </a:rPr>
                        <a:t>by mission needs or regulation?</a:t>
                      </a:r>
                      <a:endParaRPr sz="1050">
                        <a:solidFill>
                          <a:srgbClr val="000000"/>
                        </a:solidFill>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06130">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rPr>
                        <a:t>How inclusive is the risk analysis?</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latin typeface="Arial"/>
                          <a:ea typeface="Arial"/>
                          <a:cs typeface="Arial"/>
                          <a:sym typeface="Arial"/>
                        </a:rPr>
                        <a:t>Is the program adequately resourced (funding and people) to support due diligence and engagement with a provider?</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latin typeface="Arial"/>
                          <a:ea typeface="Arial"/>
                          <a:cs typeface="Arial"/>
                          <a:sym typeface="Arial"/>
                        </a:rPr>
                        <a:t>Does the program have adequate plans to mitigate critical issues and risks and contingency plans?</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latin typeface="Arial"/>
                          <a:ea typeface="Arial"/>
                          <a:cs typeface="Arial"/>
                          <a:sym typeface="Arial"/>
                        </a:rPr>
                        <a:t>Has the customer demonstrated robust planning in order to conduct due-diligence with providers?</a:t>
                      </a:r>
                      <a:endParaRPr sz="1050"/>
                    </a:p>
                    <a:p>
                      <a:pPr marL="171450" marR="0" lvl="0" indent="-171450" algn="l" rtl="0">
                        <a:lnSpc>
                          <a:spcPct val="100000"/>
                        </a:lnSpc>
                        <a:spcBef>
                          <a:spcPts val="0"/>
                        </a:spcBef>
                        <a:spcAft>
                          <a:spcPts val="0"/>
                        </a:spcAft>
                        <a:buClr>
                          <a:schemeClr val="dk1"/>
                        </a:buClr>
                        <a:buSzPts val="1000"/>
                        <a:buFont typeface="Arial"/>
                        <a:buChar char="•"/>
                      </a:pPr>
                      <a:r>
                        <a:rPr lang="en-US" sz="1050" u="none" strike="noStrike" cap="none">
                          <a:solidFill>
                            <a:schemeClr val="dk1"/>
                          </a:solidFill>
                          <a:latin typeface="Arial"/>
                          <a:ea typeface="Arial"/>
                          <a:cs typeface="Arial"/>
                          <a:sym typeface="Arial"/>
                        </a:rPr>
                        <a:t>Does the organization have an general understanding of what the benefits of the program would be? </a:t>
                      </a:r>
                      <a:endParaRPr sz="1050"/>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lvl="0" indent="0">
              <a:spcBef>
                <a:spcPts val="0"/>
              </a:spcBef>
            </a:pPr>
            <a:r>
              <a:rPr lang="en-US"/>
              <a:t>This template is intended to guide a Progress Review discussion between a Customer, Provider and Key Stakeholders.</a:t>
            </a:r>
          </a:p>
        </p:txBody>
      </p:sp>
      <p:sp>
        <p:nvSpPr>
          <p:cNvPr id="137" name="Google Shape;137;p41"/>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Instructions for Completing This Template </a:t>
            </a:r>
            <a:endParaRPr/>
          </a:p>
        </p:txBody>
      </p:sp>
      <p:sp>
        <p:nvSpPr>
          <p:cNvPr id="138" name="Google Shape;138;p41"/>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450"/>
              <a:buFont typeface="Arial"/>
              <a:buNone/>
            </a:pPr>
            <a:r>
              <a:rPr lang="en-US" sz="1800" b="0" i="0" u="none" strike="noStrike" cap="none">
                <a:solidFill>
                  <a:schemeClr val="dk2"/>
                </a:solidFill>
                <a:latin typeface="Arial"/>
                <a:ea typeface="Arial"/>
                <a:cs typeface="Arial"/>
                <a:sym typeface="Arial"/>
              </a:rPr>
              <a:t>To use this template:</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Use the source documents included within each slide to develop summary-level information that will help guide the Progress Review</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Be prepared to discuss specific questions/content included on each slide before or during the Progress Review</a:t>
            </a:r>
            <a:endParaRPr/>
          </a:p>
          <a:p>
            <a:pPr marL="342900" lvl="0" indent="-342900">
              <a:buSzPts val="1800"/>
              <a:buFont typeface="Arial"/>
              <a:buChar char="•"/>
            </a:pPr>
            <a:r>
              <a:rPr lang="en-US" sz="1800" b="0" i="0" u="none" strike="noStrike" cap="none">
                <a:solidFill>
                  <a:schemeClr val="dk2"/>
                </a:solidFill>
                <a:latin typeface="Arial"/>
                <a:ea typeface="Arial"/>
                <a:cs typeface="Arial"/>
                <a:sym typeface="Arial"/>
              </a:rPr>
              <a:t>Once complete, schedule a Progress Review meeting</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Google Shape;143;p42"/>
          <p:cNvGraphicFramePr/>
          <p:nvPr>
            <p:extLst>
              <p:ext uri="{D42A27DB-BD31-4B8C-83A1-F6EECF244321}">
                <p14:modId xmlns:p14="http://schemas.microsoft.com/office/powerpoint/2010/main" val="2711779368"/>
              </p:ext>
            </p:extLst>
          </p:nvPr>
        </p:nvGraphicFramePr>
        <p:xfrm>
          <a:off x="441007" y="5059611"/>
          <a:ext cx="8382000" cy="1524140"/>
        </p:xfrm>
        <a:graphic>
          <a:graphicData uri="http://schemas.openxmlformats.org/drawingml/2006/table">
            <a:tbl>
              <a:tblPr>
                <a:noFill/>
                <a:tableStyleId>{E9574E53-F893-405C-B378-945EDF25D201}</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168900">
                <a:tc gridSpan="2">
                  <a:txBody>
                    <a:bodyPr/>
                    <a:lstStyle/>
                    <a:p>
                      <a:pPr marL="0" marR="0" lvl="0" indent="0" algn="ctr" rtl="0">
                        <a:lnSpc>
                          <a:spcPct val="100000"/>
                        </a:lnSpc>
                        <a:spcBef>
                          <a:spcPts val="0"/>
                        </a:spcBef>
                        <a:spcAft>
                          <a:spcPts val="0"/>
                        </a:spcAft>
                        <a:buClr>
                          <a:srgbClr val="000000"/>
                        </a:buClr>
                        <a:buSzPts val="250"/>
                        <a:buFont typeface="Arial Narrow"/>
                        <a:buNone/>
                      </a:pPr>
                      <a:r>
                        <a:rPr lang="en-US" sz="1100" b="1" u="none" strike="noStrike" cap="none">
                          <a:solidFill>
                            <a:schemeClr val="lt1"/>
                          </a:solidFill>
                          <a:latin typeface="Arial Narrow"/>
                          <a:ea typeface="Arial Narrow"/>
                          <a:cs typeface="Arial Narrow"/>
                          <a:sym typeface="Arial Narrow"/>
                        </a:rPr>
                        <a:t>Exit Criteria (to move into Phase 2)</a:t>
                      </a:r>
                      <a:endParaRPr sz="1100" b="1">
                        <a:solidFill>
                          <a:schemeClr val="lt1"/>
                        </a:solidFil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197193"/>
                    </a:solidFill>
                  </a:tcPr>
                </a:tc>
                <a:tc hMerge="1">
                  <a:txBody>
                    <a:bodyPr/>
                    <a:lstStyle/>
                    <a:p>
                      <a:endParaRPr lang="en-US"/>
                    </a:p>
                  </a:txBody>
                  <a:tcPr/>
                </a:tc>
                <a:extLst>
                  <a:ext uri="{0D108BD9-81ED-4DB2-BD59-A6C34878D82A}">
                    <a16:rowId xmlns:a16="http://schemas.microsoft.com/office/drawing/2014/main" val="10000"/>
                  </a:ext>
                </a:extLst>
              </a:tr>
              <a:tr h="956775">
                <a:tc>
                  <a:txBody>
                    <a:bodyPr/>
                    <a:lstStyle/>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Acquisition Strategy</a:t>
                      </a:r>
                    </a:p>
                    <a:p>
                      <a:pPr marL="228600" marR="0" lvl="0" indent="-228600" algn="l" defTabSz="914400" rtl="0" eaLnBrk="1" fontAlgn="auto" latinLnBrk="0" hangingPunct="1">
                        <a:lnSpc>
                          <a:spcPct val="100000"/>
                        </a:lnSpc>
                        <a:spcBef>
                          <a:spcPts val="0"/>
                        </a:spcBef>
                        <a:spcAft>
                          <a:spcPts val="0"/>
                        </a:spcAft>
                        <a:buClr>
                          <a:schemeClr val="dk2"/>
                        </a:buClr>
                        <a:buSzPts val="1000"/>
                        <a:buFont typeface="Noto Sans Symbols"/>
                        <a:buChar char="✓"/>
                        <a:tabLst/>
                        <a:defRPr/>
                      </a:pPr>
                      <a:r>
                        <a:rPr lang="en-US" sz="1000" b="0" i="0" u="none" strike="noStrike" cap="none">
                          <a:solidFill>
                            <a:schemeClr val="tx1"/>
                          </a:solidFill>
                          <a:latin typeface="Arial Narrow" panose="020B0606020202030204" pitchFamily="34" charset="0"/>
                          <a:ea typeface="Arial Narrow"/>
                          <a:cs typeface="Arial Narrow"/>
                          <a:sym typeface="Arial Narrow"/>
                        </a:rPr>
                        <a:t>Baseline and Target Performance Success Metrics Defined; Aligned with Performance Framework</a:t>
                      </a:r>
                      <a:endParaRPr lang="en-US" sz="1000" u="none" strike="noStrike" cap="none">
                        <a:solidFill>
                          <a:schemeClr val="tx1"/>
                        </a:solidFill>
                        <a:latin typeface="Arial Narrow" panose="020B0606020202030204" pitchFamily="34" charset="0"/>
                      </a:endParaRPr>
                    </a:p>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Change Management Strategies Defined</a:t>
                      </a:r>
                    </a:p>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Completed Business Readiness Assessment</a:t>
                      </a:r>
                    </a:p>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Completed Project Business Case</a:t>
                      </a:r>
                    </a:p>
                    <a:p>
                      <a:pPr marL="228600" marR="0" lvl="0" indent="-228600" algn="l" defTabSz="914400" rtl="0" eaLnBrk="1" fontAlgn="auto" latinLnBrk="0" hangingPunct="1">
                        <a:lnSpc>
                          <a:spcPct val="100000"/>
                        </a:lnSpc>
                        <a:spcBef>
                          <a:spcPts val="0"/>
                        </a:spcBef>
                        <a:spcAft>
                          <a:spcPts val="0"/>
                        </a:spcAft>
                        <a:buClr>
                          <a:schemeClr val="dk2"/>
                        </a:buClr>
                        <a:buSzPts val="1000"/>
                        <a:buFont typeface="Noto Sans Symbols"/>
                        <a:buChar char="✓"/>
                        <a:tabLst/>
                        <a:defRPr/>
                      </a:pPr>
                      <a:r>
                        <a:rPr lang="en-US" sz="1000" b="0" i="0" u="none" strike="noStrike" cap="none">
                          <a:solidFill>
                            <a:schemeClr val="tx1"/>
                          </a:solidFill>
                          <a:latin typeface="Arial Narrow"/>
                          <a:ea typeface="Arial Narrow"/>
                          <a:cs typeface="Arial Narrow"/>
                          <a:sym typeface="Arial Narrow"/>
                        </a:rPr>
                        <a:t>Confirmed Alignment of Business Capabilities against FIBF</a:t>
                      </a:r>
                    </a:p>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Data Quality Assessed</a:t>
                      </a:r>
                    </a:p>
                  </a:txBody>
                  <a:tcPr marL="68650" marR="68650" marT="34325" marB="34325">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228600" marR="0" lvl="0" indent="-228600" algn="l" defTabSz="914400" rtl="0" eaLnBrk="1" fontAlgn="auto" latinLnBrk="0" hangingPunct="1">
                        <a:lnSpc>
                          <a:spcPct val="100000"/>
                        </a:lnSpc>
                        <a:spcBef>
                          <a:spcPts val="0"/>
                        </a:spcBef>
                        <a:spcAft>
                          <a:spcPts val="0"/>
                        </a:spcAft>
                        <a:buClr>
                          <a:schemeClr val="dk2"/>
                        </a:buClr>
                        <a:buSzPts val="1000"/>
                        <a:buFont typeface="Noto Sans Symbols"/>
                        <a:buChar char="✓"/>
                        <a:tabLst/>
                        <a:defRPr/>
                      </a:pPr>
                      <a:r>
                        <a:rPr lang="en-US" sz="1000" b="0" i="0" u="none" strike="noStrike" cap="none">
                          <a:solidFill>
                            <a:schemeClr val="tx1"/>
                          </a:solidFill>
                          <a:latin typeface="Arial Narrow"/>
                          <a:ea typeface="Arial Narrow"/>
                          <a:cs typeface="Arial Narrow"/>
                          <a:sym typeface="Arial Narrow"/>
                        </a:rPr>
                        <a:t>Initial Master Schedule Defined</a:t>
                      </a:r>
                    </a:p>
                    <a:p>
                      <a:pPr marL="228600" marR="0" lvl="0" indent="-228600" algn="l" rtl="0">
                        <a:lnSpc>
                          <a:spcPct val="100000"/>
                        </a:lnSpc>
                        <a:spcBef>
                          <a:spcPts val="0"/>
                        </a:spcBef>
                        <a:spcAft>
                          <a:spcPts val="0"/>
                        </a:spcAft>
                        <a:buClr>
                          <a:schemeClr val="dk2"/>
                        </a:buClr>
                        <a:buSzPts val="1000"/>
                        <a:buFont typeface="Noto Sans Symbols"/>
                        <a:buChar char="✓"/>
                      </a:pPr>
                      <a:r>
                        <a:rPr lang="en-US" sz="1000" b="0" i="0" u="none" strike="noStrike" cap="none">
                          <a:solidFill>
                            <a:schemeClr val="tx1"/>
                          </a:solidFill>
                          <a:latin typeface="Arial Narrow"/>
                          <a:ea typeface="Arial Narrow"/>
                          <a:cs typeface="Arial Narrow"/>
                          <a:sym typeface="Arial Narrow"/>
                        </a:rPr>
                        <a:t>Initial QSMO Marketplace Research Conducted</a:t>
                      </a:r>
                    </a:p>
                    <a:p>
                      <a:pPr marL="228600" marR="0" lvl="0" indent="-228600" algn="l" defTabSz="914400" rtl="0" eaLnBrk="1" fontAlgn="auto" latinLnBrk="0" hangingPunct="1">
                        <a:lnSpc>
                          <a:spcPct val="100000"/>
                        </a:lnSpc>
                        <a:spcBef>
                          <a:spcPts val="0"/>
                        </a:spcBef>
                        <a:spcAft>
                          <a:spcPts val="0"/>
                        </a:spcAft>
                        <a:buClr>
                          <a:srgbClr val="000000"/>
                        </a:buClr>
                        <a:buSzPts val="1000"/>
                        <a:buFont typeface="Noto Sans Symbols"/>
                        <a:buChar char="✓"/>
                        <a:tabLst/>
                        <a:defRPr/>
                      </a:pPr>
                      <a:r>
                        <a:rPr lang="en-US" sz="1000" b="0" i="0" u="none" strike="noStrike" cap="none">
                          <a:solidFill>
                            <a:schemeClr val="tx1"/>
                          </a:solidFill>
                          <a:latin typeface="Arial Narrow"/>
                          <a:ea typeface="Arial Narrow"/>
                          <a:cs typeface="Arial Narrow"/>
                          <a:sym typeface="Arial Narrow"/>
                        </a:rPr>
                        <a:t>Investment Readiness Checklist</a:t>
                      </a:r>
                      <a:endParaRPr lang="en-US" sz="1000" b="0" i="0" u="none" strike="noStrike" cap="none">
                        <a:solidFill>
                          <a:schemeClr val="tx1"/>
                        </a:solidFill>
                        <a:latin typeface="Arial Narrow"/>
                        <a:sym typeface="Arial"/>
                      </a:endParaRPr>
                    </a:p>
                    <a:p>
                      <a:pPr marL="228600" marR="0" lvl="0" indent="-228600" algn="l" rtl="0">
                        <a:lnSpc>
                          <a:spcPct val="100000"/>
                        </a:lnSpc>
                        <a:spcBef>
                          <a:spcPts val="0"/>
                        </a:spcBef>
                        <a:spcAft>
                          <a:spcPts val="0"/>
                        </a:spcAft>
                        <a:buClr>
                          <a:srgbClr val="000000"/>
                        </a:buClr>
                        <a:buSzPts val="1000"/>
                        <a:buFont typeface="Noto Sans Symbols"/>
                        <a:buChar char="✓"/>
                      </a:pPr>
                      <a:r>
                        <a:rPr lang="en-US" sz="1000" b="0" i="0" u="none" strike="noStrike" cap="none">
                          <a:solidFill>
                            <a:schemeClr val="tx1"/>
                          </a:solidFill>
                          <a:latin typeface="Arial Narrow"/>
                          <a:sym typeface="Arial"/>
                        </a:rPr>
                        <a:t>LCCE Developed</a:t>
                      </a:r>
                    </a:p>
                    <a:p>
                      <a:pPr marL="228600" marR="0" lvl="0" indent="-228600" algn="l" rtl="0">
                        <a:lnSpc>
                          <a:spcPct val="100000"/>
                        </a:lnSpc>
                        <a:spcBef>
                          <a:spcPts val="0"/>
                        </a:spcBef>
                        <a:spcAft>
                          <a:spcPts val="0"/>
                        </a:spcAft>
                        <a:buClr>
                          <a:srgbClr val="000000"/>
                        </a:buClr>
                        <a:buSzPts val="1000"/>
                        <a:buFont typeface="Noto Sans Symbols"/>
                        <a:buChar char="✓"/>
                      </a:pPr>
                      <a:r>
                        <a:rPr lang="en-US" sz="1000" b="0" i="0" u="none" strike="noStrike" cap="none">
                          <a:solidFill>
                            <a:schemeClr val="tx1"/>
                          </a:solidFill>
                          <a:latin typeface="Arial Narrow"/>
                          <a:sym typeface="Arial"/>
                        </a:rPr>
                        <a:t>Mitigation Plans in Place for Major Risks/Issues</a:t>
                      </a:r>
                    </a:p>
                    <a:p>
                      <a:pPr marL="228600" marR="0" lvl="0" indent="-228600" algn="l" rtl="0">
                        <a:lnSpc>
                          <a:spcPct val="100000"/>
                        </a:lnSpc>
                        <a:spcBef>
                          <a:spcPts val="0"/>
                        </a:spcBef>
                        <a:spcAft>
                          <a:spcPts val="0"/>
                        </a:spcAft>
                        <a:buClr>
                          <a:srgbClr val="000000"/>
                        </a:buClr>
                        <a:buSzPts val="1000"/>
                        <a:buFont typeface="Noto Sans Symbols"/>
                        <a:buChar char="✓"/>
                      </a:pPr>
                      <a:r>
                        <a:rPr lang="en-US" sz="1000" b="0" i="0" u="none" strike="noStrike" cap="none">
                          <a:solidFill>
                            <a:schemeClr val="tx1"/>
                          </a:solidFill>
                          <a:latin typeface="Arial Narrow"/>
                          <a:sym typeface="Arial"/>
                        </a:rPr>
                        <a:t>PMO and Governance Structure Defined</a:t>
                      </a:r>
                    </a:p>
                    <a:p>
                      <a:pPr marL="228600" marR="0" lvl="0" indent="-228600" algn="l" rtl="0">
                        <a:lnSpc>
                          <a:spcPct val="100000"/>
                        </a:lnSpc>
                        <a:spcBef>
                          <a:spcPts val="0"/>
                        </a:spcBef>
                        <a:spcAft>
                          <a:spcPts val="0"/>
                        </a:spcAft>
                        <a:buClr>
                          <a:srgbClr val="000000"/>
                        </a:buClr>
                        <a:buSzPts val="1000"/>
                        <a:buFont typeface="Noto Sans Symbols"/>
                        <a:buChar char="✓"/>
                      </a:pPr>
                      <a:r>
                        <a:rPr lang="en-US" sz="1000" b="0" i="0" u="none" strike="noStrike" cap="none">
                          <a:solidFill>
                            <a:schemeClr val="tx1"/>
                          </a:solidFill>
                          <a:latin typeface="Arial Narrow"/>
                          <a:sym typeface="Arial"/>
                        </a:rPr>
                        <a:t>Resources on-boarded</a:t>
                      </a:r>
                    </a:p>
                    <a:p>
                      <a:pPr marL="228600" marR="0" lvl="0" indent="-228600" algn="l" rtl="0">
                        <a:lnSpc>
                          <a:spcPct val="100000"/>
                        </a:lnSpc>
                        <a:spcBef>
                          <a:spcPts val="0"/>
                        </a:spcBef>
                        <a:spcAft>
                          <a:spcPts val="0"/>
                        </a:spcAft>
                        <a:buClr>
                          <a:srgbClr val="000000"/>
                        </a:buClr>
                        <a:buSzPts val="1000"/>
                        <a:buFont typeface="Noto Sans Symbols"/>
                        <a:buChar char="✓"/>
                      </a:pPr>
                      <a:r>
                        <a:rPr lang="en-US" sz="1000" b="0" i="0" u="none" strike="noStrike" cap="none">
                          <a:solidFill>
                            <a:schemeClr val="tx1"/>
                          </a:solidFill>
                          <a:latin typeface="Arial Narrow"/>
                          <a:sym typeface="Arial"/>
                        </a:rPr>
                        <a:t>Risks and Issues Management Defined</a:t>
                      </a:r>
                    </a:p>
                  </a:txBody>
                  <a:tcPr marL="68650" marR="68650" marT="34325" marB="34325">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4" name="Google Shape;144;p42"/>
          <p:cNvSpPr txBox="1">
            <a:spLocks noGrp="1"/>
          </p:cNvSpPr>
          <p:nvPr>
            <p:ph type="title"/>
          </p:nvPr>
        </p:nvSpPr>
        <p:spPr>
          <a:xfrm>
            <a:off x="268010" y="273183"/>
            <a:ext cx="84126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2520"/>
              <a:buFont typeface="Arial"/>
              <a:buNone/>
            </a:pPr>
            <a:r>
              <a:rPr lang="en-US" sz="2520" b="0" i="0" u="none" strike="noStrike" cap="none">
                <a:solidFill>
                  <a:schemeClr val="accent1"/>
                </a:solidFill>
                <a:latin typeface="Arial"/>
                <a:ea typeface="Arial"/>
                <a:cs typeface="Arial"/>
                <a:sym typeface="Arial"/>
              </a:rPr>
              <a:t>Documentation Required for Phase 1 Progress Review </a:t>
            </a:r>
            <a:endParaRPr sz="2520" b="0" i="0" u="none" strike="noStrike" cap="none">
              <a:solidFill>
                <a:srgbClr val="FF0000"/>
              </a:solidFill>
              <a:latin typeface="Arial"/>
              <a:ea typeface="Arial"/>
              <a:cs typeface="Arial"/>
              <a:sym typeface="Arial"/>
            </a:endParaRPr>
          </a:p>
        </p:txBody>
      </p:sp>
      <p:sp>
        <p:nvSpPr>
          <p:cNvPr id="145" name="Google Shape;145;p42"/>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400"/>
              <a:buFont typeface="Arial"/>
              <a:buNone/>
            </a:pPr>
            <a:r>
              <a:rPr lang="en-US" sz="1600" b="0" i="0" u="none" strike="noStrike" cap="none">
                <a:solidFill>
                  <a:schemeClr val="accent2"/>
                </a:solidFill>
                <a:latin typeface="Arial Narrow"/>
                <a:ea typeface="Arial Narrow"/>
                <a:cs typeface="Arial Narrow"/>
                <a:sym typeface="Arial Narrow"/>
              </a:rPr>
              <a:t>The following documentation is required in guiding a discussion to demonstrate readiness and gain approval for Phase 1. Agencies purchasing transaction processing services only will identify relevant activities and artifacts for their project using the </a:t>
            </a:r>
            <a:r>
              <a:rPr lang="en-US" sz="1600" b="0" i="0" u="sng" strike="noStrike" cap="none">
                <a:solidFill>
                  <a:schemeClr val="hlink"/>
                </a:solidFill>
                <a:latin typeface="Arial Narrow"/>
                <a:ea typeface="Arial Narrow"/>
                <a:cs typeface="Arial Narrow"/>
                <a:sym typeface="Arial Narrow"/>
              </a:rPr>
              <a:t>M3 </a:t>
            </a:r>
            <a:r>
              <a:rPr lang="en-US" sz="1600" b="0" i="0" u="sng" strike="noStrike" cap="none">
                <a:solidFill>
                  <a:schemeClr val="accent3"/>
                </a:solidFill>
                <a:latin typeface="Arial Narrow"/>
                <a:ea typeface="Arial Narrow"/>
                <a:cs typeface="Arial Narrow"/>
                <a:sym typeface="Arial Narrow"/>
              </a:rPr>
              <a:t>Services </a:t>
            </a:r>
            <a:r>
              <a:rPr lang="en-US" sz="1600" b="0" i="0" u="sng" strike="noStrike" cap="none">
                <a:solidFill>
                  <a:schemeClr val="hlink"/>
                </a:solidFill>
                <a:latin typeface="Arial Narrow"/>
                <a:ea typeface="Arial Narrow"/>
                <a:cs typeface="Arial Narrow"/>
                <a:sym typeface="Arial Narrow"/>
              </a:rPr>
              <a:t>Tailoring Guide</a:t>
            </a:r>
            <a:r>
              <a:rPr lang="en-US" sz="1600" b="0" i="0" u="none" strike="noStrike" cap="none">
                <a:solidFill>
                  <a:schemeClr val="accent2"/>
                </a:solidFill>
                <a:latin typeface="Arial Narrow"/>
                <a:ea typeface="Arial Narrow"/>
                <a:cs typeface="Arial Narrow"/>
                <a:sym typeface="Arial Narrow"/>
              </a:rPr>
              <a:t>.</a:t>
            </a:r>
            <a:endParaRPr/>
          </a:p>
        </p:txBody>
      </p:sp>
      <p:graphicFrame>
        <p:nvGraphicFramePr>
          <p:cNvPr id="146" name="Google Shape;146;p42"/>
          <p:cNvGraphicFramePr/>
          <p:nvPr>
            <p:extLst>
              <p:ext uri="{D42A27DB-BD31-4B8C-83A1-F6EECF244321}">
                <p14:modId xmlns:p14="http://schemas.microsoft.com/office/powerpoint/2010/main" val="3385164734"/>
              </p:ext>
            </p:extLst>
          </p:nvPr>
        </p:nvGraphicFramePr>
        <p:xfrm>
          <a:off x="4632007" y="1579834"/>
          <a:ext cx="4141200" cy="3380540"/>
        </p:xfrm>
        <a:graphic>
          <a:graphicData uri="http://schemas.openxmlformats.org/drawingml/2006/table">
            <a:tbl>
              <a:tblPr>
                <a:noFill/>
                <a:tableStyleId>{E9574E53-F893-405C-B378-945EDF25D201}</a:tableStyleId>
              </a:tblPr>
              <a:tblGrid>
                <a:gridCol w="3621000">
                  <a:extLst>
                    <a:ext uri="{9D8B030D-6E8A-4147-A177-3AD203B41FA5}">
                      <a16:colId xmlns:a16="http://schemas.microsoft.com/office/drawing/2014/main" val="20000"/>
                    </a:ext>
                  </a:extLst>
                </a:gridCol>
                <a:gridCol w="520200">
                  <a:extLst>
                    <a:ext uri="{9D8B030D-6E8A-4147-A177-3AD203B41FA5}">
                      <a16:colId xmlns:a16="http://schemas.microsoft.com/office/drawing/2014/main" val="20001"/>
                    </a:ext>
                  </a:extLst>
                </a:gridCol>
              </a:tblGrid>
              <a:tr h="219350">
                <a:tc gridSpan="2">
                  <a:txBody>
                    <a:bodyPr/>
                    <a:lstStyle/>
                    <a:p>
                      <a:pPr marL="0" marR="0" lvl="0" indent="0" algn="ctr" rtl="0">
                        <a:lnSpc>
                          <a:spcPct val="100000"/>
                        </a:lnSpc>
                        <a:spcBef>
                          <a:spcPts val="0"/>
                        </a:spcBef>
                        <a:spcAft>
                          <a:spcPts val="0"/>
                        </a:spcAft>
                        <a:buClr>
                          <a:schemeClr val="lt1"/>
                        </a:buClr>
                        <a:buSzPts val="275"/>
                        <a:buFont typeface="Arial Narrow"/>
                        <a:buNone/>
                      </a:pPr>
                      <a:r>
                        <a:rPr lang="en-US" sz="1100" b="1" u="none" strike="noStrike" cap="none">
                          <a:solidFill>
                            <a:schemeClr val="lt1"/>
                          </a:solidFill>
                          <a:latin typeface="Arial Narrow"/>
                          <a:ea typeface="Arial Narrow"/>
                          <a:cs typeface="Arial Narrow"/>
                          <a:sym typeface="Arial Narrow"/>
                        </a:rPr>
                        <a:t>Information Contained in </a:t>
                      </a:r>
                      <a:r>
                        <a:rPr lang="en-US" sz="1100" b="1" u="sng" strike="noStrike" cap="none">
                          <a:solidFill>
                            <a:srgbClr val="11A5DD"/>
                          </a:solidFill>
                          <a:latin typeface="Arial Narrow"/>
                          <a:ea typeface="Arial Narrow"/>
                          <a:cs typeface="Arial Narrow"/>
                          <a:sym typeface="Arial Narrow"/>
                        </a:rPr>
                        <a:t>Progress Review Discussion</a:t>
                      </a:r>
                      <a:endParaRPr lang="en-US" sz="1100" u="sng">
                        <a:solidFill>
                          <a:srgbClr val="11A5DD"/>
                        </a:solidFill>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197193"/>
                    </a:solidFill>
                  </a:tcPr>
                </a:tc>
                <a:tc hMerge="1">
                  <a:txBody>
                    <a:bodyPr/>
                    <a:lstStyle/>
                    <a:p>
                      <a:endParaRPr lang="en-US"/>
                    </a:p>
                  </a:txBody>
                  <a:tcPr/>
                </a:tc>
                <a:extLst>
                  <a:ext uri="{0D108BD9-81ED-4DB2-BD59-A6C34878D82A}">
                    <a16:rowId xmlns:a16="http://schemas.microsoft.com/office/drawing/2014/main" val="10000"/>
                  </a:ext>
                </a:extLst>
              </a:tr>
              <a:tr h="3144250">
                <a:tc>
                  <a:txBody>
                    <a:bodyPr/>
                    <a:lstStyle/>
                    <a:p>
                      <a:pPr marL="171450" marR="0" lvl="0" indent="-171450" algn="l" defTabSz="914400" rtl="0" eaLnBrk="1" fontAlgn="auto" latinLnBrk="0" hangingPunct="1">
                        <a:lnSpc>
                          <a:spcPct val="100000"/>
                        </a:lnSpc>
                        <a:spcBef>
                          <a:spcPts val="0"/>
                        </a:spcBef>
                        <a:spcAft>
                          <a:spcPts val="0"/>
                        </a:spcAft>
                        <a:buClr>
                          <a:schemeClr val="dk2"/>
                        </a:buClr>
                        <a:buSzPts val="1000"/>
                        <a:buFont typeface="Arial" panose="020B0604020202020204" pitchFamily="34" charset="0"/>
                        <a:buChar char="•"/>
                        <a:tabLst/>
                        <a:defRPr/>
                      </a:pPr>
                      <a:r>
                        <a:rPr lang="en-US" sz="1000" b="0" i="0" u="none" strike="noStrike" cap="none" noProof="0">
                          <a:solidFill>
                            <a:srgbClr val="000000"/>
                          </a:solidFill>
                          <a:latin typeface="Arial Narrow"/>
                          <a:sym typeface="Arial"/>
                        </a:rPr>
                        <a:t>Acquisition Strategy</a:t>
                      </a:r>
                      <a:endParaRPr lang="en-US" sz="1000" b="0" i="0" u="none" strike="noStrike" cap="none" noProof="0">
                        <a:solidFill>
                          <a:srgbClr val="000000"/>
                        </a:solidFill>
                        <a:latin typeface="Arial Narrow"/>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a:solidFill>
                            <a:srgbClr val="000000"/>
                          </a:solidFill>
                          <a:latin typeface="Arial Narrow" panose="020B0606020202030204" pitchFamily="34" charset="0"/>
                          <a:ea typeface="Arial Narrow"/>
                          <a:cs typeface="Arial Narrow"/>
                          <a:sym typeface="Arial Narrow"/>
                        </a:rPr>
                        <a:t>Baseline and Target Performance Success Metrics Defined</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Business Capabilities</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Business Readiness Assessment</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Change Management and Communications Approach</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Data Management/Data Quality Approach</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Initial Master Schedule Overview</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Investment Readiness Checklist</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IV&amp;V Plan</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LCCE</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Market Research </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M3 Risk Assessment Tool</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Program Governance Model</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Project Business Case</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Resource Management Plan</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Scope of Services Overview</a:t>
                      </a:r>
                    </a:p>
                    <a:p>
                      <a:pPr marL="171450" marR="0" lvl="0" indent="-171450" algn="l" defTabSz="914400" rtl="0" eaLnBrk="1" fontAlgn="auto" latinLnBrk="0" hangingPunct="1">
                        <a:lnSpc>
                          <a:spcPct val="100000"/>
                        </a:lnSpc>
                        <a:spcBef>
                          <a:spcPts val="0"/>
                        </a:spcBef>
                        <a:spcAft>
                          <a:spcPts val="0"/>
                        </a:spcAft>
                        <a:buClr>
                          <a:schemeClr val="dk2"/>
                        </a:buClr>
                        <a:buSzPts val="1000"/>
                        <a:buFont typeface="Arial Narrow"/>
                        <a:buChar char="•"/>
                        <a:tabLst/>
                        <a:defRPr/>
                      </a:pPr>
                      <a:r>
                        <a:rPr lang="en-US" sz="1000" b="0" i="0" u="none" strike="noStrike" cap="none" noProof="0">
                          <a:solidFill>
                            <a:srgbClr val="000000"/>
                          </a:solidFill>
                          <a:latin typeface="Arial Narrow"/>
                          <a:sym typeface="Arial"/>
                        </a:rPr>
                        <a:t>Top Risks</a:t>
                      </a:r>
                      <a:endParaRPr lang="en-US" sz="1000">
                        <a:solidFill>
                          <a:srgbClr val="000000"/>
                        </a:solidFill>
                        <a:latin typeface="Arial Narrow"/>
                      </a:endParaRPr>
                    </a:p>
                    <a:p>
                      <a:pPr marL="342900" marR="0" lvl="0" indent="-225425" algn="l" rtl="0">
                        <a:lnSpc>
                          <a:spcPct val="100000"/>
                        </a:lnSpc>
                        <a:spcBef>
                          <a:spcPts val="0"/>
                        </a:spcBef>
                        <a:spcAft>
                          <a:spcPts val="0"/>
                        </a:spcAft>
                        <a:buClr>
                          <a:srgbClr val="000000"/>
                        </a:buClr>
                        <a:buSzPts val="1000"/>
                        <a:buAutoNum type="arabicPeriod"/>
                      </a:pPr>
                      <a:endParaRPr lang="en-US" sz="1000">
                        <a:latin typeface="Arial Narrow"/>
                      </a:endParaRPr>
                    </a:p>
                    <a:p>
                      <a:pPr marL="342900" marR="0" lvl="0" indent="-225425" algn="l">
                        <a:lnSpc>
                          <a:spcPct val="100000"/>
                        </a:lnSpc>
                        <a:spcBef>
                          <a:spcPts val="0"/>
                        </a:spcBef>
                        <a:spcAft>
                          <a:spcPts val="0"/>
                        </a:spcAft>
                        <a:buClr>
                          <a:srgbClr val="000000"/>
                        </a:buClr>
                        <a:buSzPts val="1000"/>
                        <a:buAutoNum type="arabicPeriod"/>
                      </a:pPr>
                      <a:endParaRPr lang="en-US" sz="1000" b="0" i="0" u="none" strike="noStrike" cap="none" noProof="0">
                        <a:sym typeface="Arial Narrow"/>
                      </a:endParaRPr>
                    </a:p>
                    <a:p>
                      <a:pPr marL="0" marR="0" lvl="0" indent="0" algn="l" rtl="0">
                        <a:lnSpc>
                          <a:spcPct val="100000"/>
                        </a:lnSpc>
                        <a:spcBef>
                          <a:spcPts val="0"/>
                        </a:spcBef>
                        <a:spcAft>
                          <a:spcPts val="0"/>
                        </a:spcAft>
                        <a:buClr>
                          <a:schemeClr val="dk1"/>
                        </a:buClr>
                        <a:buSzPts val="225"/>
                        <a:buFont typeface="Noto Sans Symbols"/>
                        <a:buNone/>
                      </a:pPr>
                      <a:endParaRPr sz="1000" u="none" strike="noStrike" cap="none">
                        <a:solidFill>
                          <a:schemeClr val="dk2"/>
                        </a:solidFill>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5"/>
                        <a:buFont typeface="Noto Sans Symbols"/>
                        <a:buNone/>
                      </a:pPr>
                      <a:endParaRPr sz="900" b="0" u="none" strike="noStrike" cap="none">
                        <a:solidFill>
                          <a:schemeClr val="dk2"/>
                        </a:solidFill>
                        <a:latin typeface="Arial Narrow"/>
                        <a:ea typeface="Arial Narrow"/>
                        <a:cs typeface="Arial Narrow"/>
                        <a:sym typeface="Arial Narrow"/>
                      </a:endParaRPr>
                    </a:p>
                  </a:txBody>
                  <a:tcPr marL="68650" marR="68650" marT="34325" marB="34325">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47" name="Google Shape;147;p42"/>
          <p:cNvGraphicFramePr/>
          <p:nvPr>
            <p:extLst>
              <p:ext uri="{D42A27DB-BD31-4B8C-83A1-F6EECF244321}">
                <p14:modId xmlns:p14="http://schemas.microsoft.com/office/powerpoint/2010/main" val="19538971"/>
              </p:ext>
            </p:extLst>
          </p:nvPr>
        </p:nvGraphicFramePr>
        <p:xfrm>
          <a:off x="365760" y="1583099"/>
          <a:ext cx="4141200" cy="3381740"/>
        </p:xfrm>
        <a:graphic>
          <a:graphicData uri="http://schemas.openxmlformats.org/drawingml/2006/table">
            <a:tbl>
              <a:tblPr>
                <a:noFill/>
                <a:tableStyleId>{E9574E53-F893-405C-B378-945EDF25D201}</a:tableStyleId>
              </a:tblPr>
              <a:tblGrid>
                <a:gridCol w="2070600">
                  <a:extLst>
                    <a:ext uri="{9D8B030D-6E8A-4147-A177-3AD203B41FA5}">
                      <a16:colId xmlns:a16="http://schemas.microsoft.com/office/drawing/2014/main" val="20000"/>
                    </a:ext>
                  </a:extLst>
                </a:gridCol>
                <a:gridCol w="2070600">
                  <a:extLst>
                    <a:ext uri="{9D8B030D-6E8A-4147-A177-3AD203B41FA5}">
                      <a16:colId xmlns:a16="http://schemas.microsoft.com/office/drawing/2014/main" val="20001"/>
                    </a:ext>
                  </a:extLst>
                </a:gridCol>
              </a:tblGrid>
              <a:tr h="232350">
                <a:tc gridSpan="2">
                  <a:txBody>
                    <a:bodyPr/>
                    <a:lstStyle/>
                    <a:p>
                      <a:pPr marL="0" marR="0" lvl="0" indent="0" algn="ctr" rtl="0">
                        <a:lnSpc>
                          <a:spcPct val="100000"/>
                        </a:lnSpc>
                        <a:spcBef>
                          <a:spcPts val="0"/>
                        </a:spcBef>
                        <a:spcAft>
                          <a:spcPts val="0"/>
                        </a:spcAft>
                        <a:buClr>
                          <a:srgbClr val="000000"/>
                        </a:buClr>
                        <a:buSzPts val="250"/>
                        <a:buFont typeface="Arial Narrow"/>
                        <a:buNone/>
                      </a:pPr>
                      <a:r>
                        <a:rPr lang="en-US" sz="1100" b="1" u="none" strike="noStrike" cap="none">
                          <a:solidFill>
                            <a:schemeClr val="lt1"/>
                          </a:solidFill>
                          <a:latin typeface="Arial Narrow"/>
                          <a:ea typeface="Arial Narrow"/>
                          <a:cs typeface="Arial Narrow"/>
                          <a:sym typeface="Arial Narrow"/>
                        </a:rPr>
                        <a:t>Phase 1 Documentation</a:t>
                      </a:r>
                      <a:endParaRPr sz="1100" b="1">
                        <a:solidFill>
                          <a:schemeClr val="lt1"/>
                        </a:solidFil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197193"/>
                    </a:solidFill>
                  </a:tcPr>
                </a:tc>
                <a:tc hMerge="1">
                  <a:txBody>
                    <a:bodyPr/>
                    <a:lstStyle/>
                    <a:p>
                      <a:endParaRPr lang="en-US"/>
                    </a:p>
                  </a:txBody>
                  <a:tcPr/>
                </a:tc>
                <a:extLst>
                  <a:ext uri="{0D108BD9-81ED-4DB2-BD59-A6C34878D82A}">
                    <a16:rowId xmlns:a16="http://schemas.microsoft.com/office/drawing/2014/main" val="10000"/>
                  </a:ext>
                </a:extLst>
              </a:tr>
              <a:tr h="3145450">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Acquisition Strategy </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As-Is Systems Environment  </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As-Is Workforce Documentation </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Baseline and Target Performance and Success Metrics</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Business Capabilities</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Business Needs Workbook </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Business Readiness Assessment</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Change Management Plan </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Change Readiness Assessment</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Communications Plan</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Data Cleansing Plan </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Data Governance Model </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dk2"/>
                          </a:solidFill>
                          <a:latin typeface="Arial Narrow"/>
                          <a:ea typeface="Arial Narrow"/>
                          <a:cs typeface="Arial Narrow"/>
                          <a:sym typeface="Arial Narrow"/>
                          <a:hlinkClick r:id="rId3"/>
                        </a:rPr>
                        <a:t>Governance Plan</a:t>
                      </a:r>
                      <a:endParaRPr lang="en-US" sz="900" u="none" strike="noStrike" cap="none">
                        <a:solidFill>
                          <a:schemeClr val="dk2"/>
                        </a:solidFill>
                        <a:latin typeface="Arial Narrow"/>
                        <a:ea typeface="Arial Narrow"/>
                        <a:cs typeface="Arial Narrow"/>
                        <a:sym typeface="Arial Narrow"/>
                      </a:endParaRP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Independent Verification &amp; Validation (IV&amp;V) Plan</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chemeClr val="accent5">
                              <a:lumMod val="75000"/>
                            </a:schemeClr>
                          </a:solidFill>
                          <a:latin typeface="Arial Narrow"/>
                          <a:ea typeface="Arial Narrow"/>
                          <a:cs typeface="Arial Narrow"/>
                          <a:sym typeface="Arial Narrow"/>
                        </a:rPr>
                        <a:t>Initial Master Schedule </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chemeClr val="accent5">
                              <a:lumMod val="75000"/>
                            </a:schemeClr>
                          </a:solidFill>
                          <a:latin typeface="Arial Narrow"/>
                          <a:ea typeface="Arial Narrow"/>
                          <a:cs typeface="Arial Narrow"/>
                          <a:sym typeface="Arial Narrow"/>
                        </a:rPr>
                        <a:t>Investment Readiness Checklist</a:t>
                      </a:r>
                    </a:p>
                  </a:txBody>
                  <a:tcPr marL="68650" marR="68650" marT="34325" marB="34325">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Life Cycle Cost Estimate (LCCE) </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M3 Risk Assessment Tool</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Migration and O&amp;M training needs</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Program Charter</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Program Management Plan</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Project Business Case</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Quality Assurance Surveillance Plan (QASP)</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Requirements Management Plan</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Resource Management Plan</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Risk Management Plan</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Risks, Actions, Issues, and Decisions (RAID) Log</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Stakeholder Analysis</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Status Reports/Dashboard</a:t>
                      </a:r>
                    </a:p>
                    <a:p>
                      <a:pPr marL="171450" marR="0" lvl="0" indent="-171450" algn="l" rtl="0">
                        <a:lnSpc>
                          <a:spcPct val="100000"/>
                        </a:lnSpc>
                        <a:spcBef>
                          <a:spcPts val="0"/>
                        </a:spcBef>
                        <a:spcAft>
                          <a:spcPts val="0"/>
                        </a:spcAft>
                        <a:buClr>
                          <a:srgbClr val="000000"/>
                        </a:buClr>
                        <a:buSzPts val="900"/>
                        <a:buFont typeface="Arial"/>
                        <a:buChar char="•"/>
                      </a:pPr>
                      <a:r>
                        <a:rPr lang="en-US" sz="900" u="sng" strike="noStrike" cap="none">
                          <a:solidFill>
                            <a:srgbClr val="11A5DD"/>
                          </a:solidFill>
                          <a:latin typeface="Arial Narrow"/>
                          <a:ea typeface="Arial Narrow"/>
                          <a:cs typeface="Arial Narrow"/>
                          <a:sym typeface="Arial Narrow"/>
                        </a:rPr>
                        <a:t>Target State Concept of Operations</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Target State Systems Environment </a:t>
                      </a:r>
                    </a:p>
                    <a:p>
                      <a:pPr marL="171450" marR="0" lvl="0" indent="-171450" algn="l" rtl="0">
                        <a:lnSpc>
                          <a:spcPct val="100000"/>
                        </a:lnSpc>
                        <a:spcBef>
                          <a:spcPts val="0"/>
                        </a:spcBef>
                        <a:spcAft>
                          <a:spcPts val="0"/>
                        </a:spcAft>
                        <a:buClr>
                          <a:srgbClr val="000000"/>
                        </a:buClr>
                        <a:buSzPts val="900"/>
                        <a:buFont typeface="Arial"/>
                        <a:buChar char="•"/>
                      </a:pPr>
                      <a:r>
                        <a:rPr lang="en-US" sz="900" u="none" strike="noStrike" cap="none">
                          <a:solidFill>
                            <a:schemeClr val="tx1"/>
                          </a:solidFill>
                          <a:latin typeface="Arial Narrow"/>
                          <a:ea typeface="Arial Narrow"/>
                          <a:cs typeface="Arial Narrow"/>
                          <a:sym typeface="Arial Narrow"/>
                        </a:rPr>
                        <a:t>Workforce Assessment </a:t>
                      </a:r>
                    </a:p>
                  </a:txBody>
                  <a:tcPr marL="68650" marR="68650" marT="34325" marB="34325">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43"/>
          <p:cNvPicPr preferRelativeResize="0"/>
          <p:nvPr/>
        </p:nvPicPr>
        <p:blipFill rotWithShape="1">
          <a:blip r:embed="rId3">
            <a:alphaModFix/>
          </a:blip>
          <a:srcRect/>
          <a:stretch/>
        </p:blipFill>
        <p:spPr>
          <a:xfrm>
            <a:off x="228600" y="1565275"/>
            <a:ext cx="8763000" cy="4454525"/>
          </a:xfrm>
          <a:prstGeom prst="rect">
            <a:avLst/>
          </a:prstGeom>
          <a:noFill/>
          <a:ln>
            <a:noFill/>
          </a:ln>
        </p:spPr>
      </p:pic>
      <p:sp>
        <p:nvSpPr>
          <p:cNvPr id="153" name="Google Shape;153;p43"/>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Determine the risk rating at the end of Phase 1 using the </a:t>
            </a:r>
            <a:r>
              <a:rPr lang="en-US" sz="2000" b="0" i="0" u="sng" strike="noStrike" cap="none">
                <a:solidFill>
                  <a:schemeClr val="hlink"/>
                </a:solidFill>
                <a:latin typeface="Arial"/>
                <a:ea typeface="Arial"/>
                <a:cs typeface="Arial"/>
                <a:sym typeface="Arial"/>
              </a:rPr>
              <a:t>M3 </a:t>
            </a:r>
            <a:r>
              <a:rPr lang="en-US" u="sng">
                <a:solidFill>
                  <a:schemeClr val="hlink"/>
                </a:solidFill>
              </a:rPr>
              <a:t>R</a:t>
            </a:r>
            <a:r>
              <a:rPr lang="en-US" sz="2000" b="0" i="0" u="sng" strike="noStrike" cap="none">
                <a:solidFill>
                  <a:schemeClr val="hlink"/>
                </a:solidFill>
                <a:latin typeface="Arial"/>
                <a:ea typeface="Arial"/>
                <a:cs typeface="Arial"/>
                <a:sym typeface="Arial"/>
              </a:rPr>
              <a:t>isk Assessment Tool</a:t>
            </a:r>
            <a:r>
              <a:rPr lang="en-US" sz="2000" b="0" i="0" u="none" strike="noStrike" cap="none">
                <a:solidFill>
                  <a:srgbClr val="575757"/>
                </a:solidFill>
                <a:latin typeface="Arial"/>
                <a:ea typeface="Arial"/>
                <a:cs typeface="Arial"/>
                <a:sym typeface="Arial"/>
              </a:rPr>
              <a:t> and submit with Progress Review material.</a:t>
            </a:r>
            <a:endParaRPr/>
          </a:p>
        </p:txBody>
      </p:sp>
      <p:sp>
        <p:nvSpPr>
          <p:cNvPr id="154" name="Google Shape;154;p4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a:t>M3 </a:t>
            </a:r>
            <a:r>
              <a:rPr lang="en-US" sz="2800" b="0" i="0" u="none" strike="noStrike" cap="none">
                <a:solidFill>
                  <a:schemeClr val="accent2"/>
                </a:solidFill>
                <a:latin typeface="Arial"/>
                <a:ea typeface="Arial"/>
                <a:cs typeface="Arial"/>
                <a:sym typeface="Arial"/>
              </a:rPr>
              <a:t>Risk Assessment Tool</a:t>
            </a:r>
            <a:endParaRPr/>
          </a:p>
        </p:txBody>
      </p:sp>
      <p:pic>
        <p:nvPicPr>
          <p:cNvPr id="155" name="Google Shape;155;p43"/>
          <p:cNvPicPr preferRelativeResize="0"/>
          <p:nvPr/>
        </p:nvPicPr>
        <p:blipFill rotWithShape="1">
          <a:blip r:embed="rId4">
            <a:alphaModFix/>
          </a:blip>
          <a:srcRect/>
          <a:stretch/>
        </p:blipFill>
        <p:spPr>
          <a:xfrm>
            <a:off x="2305833" y="2429669"/>
            <a:ext cx="5791200" cy="2725736"/>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3"/>
          <p:cNvSpPr txBox="1">
            <a:spLocks noGrp="1"/>
          </p:cNvSpPr>
          <p:nvPr>
            <p:ph type="body" idx="1"/>
          </p:nvPr>
        </p:nvSpPr>
        <p:spPr>
          <a:xfrm>
            <a:off x="365760" y="782620"/>
            <a:ext cx="8412480" cy="12366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an overview of the Business Readiness Assessment performed at the beginning of Phase 1</a:t>
            </a:r>
            <a:r>
              <a:rPr lang="en-US"/>
              <a:t>. </a:t>
            </a:r>
            <a:endParaRPr/>
          </a:p>
        </p:txBody>
      </p:sp>
      <p:sp>
        <p:nvSpPr>
          <p:cNvPr id="154" name="Google Shape;154;p4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a:t>Business Readiness Assessment</a:t>
            </a:r>
            <a:endParaRPr/>
          </a:p>
        </p:txBody>
      </p:sp>
      <p:pic>
        <p:nvPicPr>
          <p:cNvPr id="2" name="Picture 1">
            <a:extLst>
              <a:ext uri="{FF2B5EF4-FFF2-40B4-BE49-F238E27FC236}">
                <a16:creationId xmlns:a16="http://schemas.microsoft.com/office/drawing/2014/main" id="{7C1367F3-62C9-4745-8E79-315843B15686}"/>
              </a:ext>
            </a:extLst>
          </p:cNvPr>
          <p:cNvPicPr>
            <a:picLocks noChangeAspect="1"/>
          </p:cNvPicPr>
          <p:nvPr/>
        </p:nvPicPr>
        <p:blipFill>
          <a:blip r:embed="rId3"/>
          <a:stretch>
            <a:fillRect/>
          </a:stretch>
        </p:blipFill>
        <p:spPr>
          <a:xfrm>
            <a:off x="3362960" y="1642277"/>
            <a:ext cx="5537677" cy="3667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Google Shape;263;p54">
            <a:extLst>
              <a:ext uri="{FF2B5EF4-FFF2-40B4-BE49-F238E27FC236}">
                <a16:creationId xmlns:a16="http://schemas.microsoft.com/office/drawing/2014/main" id="{3B253D02-FBDE-4F1B-BE15-72633003AA19}"/>
              </a:ext>
            </a:extLst>
          </p:cNvPr>
          <p:cNvGraphicFramePr/>
          <p:nvPr>
            <p:extLst>
              <p:ext uri="{D42A27DB-BD31-4B8C-83A1-F6EECF244321}">
                <p14:modId xmlns:p14="http://schemas.microsoft.com/office/powerpoint/2010/main" val="926423249"/>
              </p:ext>
            </p:extLst>
          </p:nvPr>
        </p:nvGraphicFramePr>
        <p:xfrm>
          <a:off x="6451871" y="6075380"/>
          <a:ext cx="2560325" cy="6401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70850">
                <a:tc>
                  <a:txBody>
                    <a:bodyPr/>
                    <a:lstStyle/>
                    <a:p>
                      <a:pPr marL="114300" marR="0" lvl="0" indent="-114300" algn="l" rtl="0">
                        <a:lnSpc>
                          <a:spcPct val="100000"/>
                        </a:lnSpc>
                        <a:spcBef>
                          <a:spcPts val="0"/>
                        </a:spcBef>
                        <a:spcAft>
                          <a:spcPts val="0"/>
                        </a:spcAft>
                        <a:buClr>
                          <a:srgbClr val="000000"/>
                        </a:buClr>
                        <a:buSzPts val="1000"/>
                        <a:buFont typeface="Noto Sans Symbols"/>
                        <a:buChar char="▪"/>
                      </a:pPr>
                      <a:r>
                        <a:rPr lang="en-US" sz="1000">
                          <a:solidFill>
                            <a:srgbClr val="000000"/>
                          </a:solidFill>
                        </a:rPr>
                        <a:t>Business Readiness Assessment Template</a:t>
                      </a:r>
                      <a:endParaRPr>
                        <a:solidFill>
                          <a:srgbClr val="000000"/>
                        </a:solidFil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5D54E22D-CE0A-410E-BCAD-E91F11984BD3}"/>
              </a:ext>
            </a:extLst>
          </p:cNvPr>
          <p:cNvSpPr/>
          <p:nvPr/>
        </p:nvSpPr>
        <p:spPr>
          <a:xfrm>
            <a:off x="365760" y="1815712"/>
            <a:ext cx="2758440" cy="2492990"/>
          </a:xfrm>
          <a:prstGeom prst="rect">
            <a:avLst/>
          </a:prstGeom>
        </p:spPr>
        <p:txBody>
          <a:bodyPr wrap="square">
            <a:spAutoFit/>
          </a:bodyPr>
          <a:lstStyle/>
          <a:p>
            <a:pPr lvl="0">
              <a:buClr>
                <a:schemeClr val="dk2"/>
              </a:buClr>
              <a:buSzPts val="350"/>
            </a:pPr>
            <a:r>
              <a:rPr lang="en-US" i="1">
                <a:solidFill>
                  <a:schemeClr val="dk2"/>
                </a:solidFill>
              </a:rPr>
              <a:t>Provide a summary of the Business Readiness Assessment, which should include outcomes from:  </a:t>
            </a:r>
            <a:endParaRPr lang="en-US"/>
          </a:p>
          <a:p>
            <a:pPr marL="285750" lvl="0" indent="-285750">
              <a:spcBef>
                <a:spcPts val="1200"/>
              </a:spcBef>
              <a:buClr>
                <a:schemeClr val="dk2"/>
              </a:buClr>
              <a:buSzPts val="1400"/>
              <a:buFont typeface="Arial"/>
              <a:buChar char="•"/>
            </a:pPr>
            <a:r>
              <a:rPr lang="en-US" i="1">
                <a:solidFill>
                  <a:schemeClr val="dk2"/>
                </a:solidFill>
              </a:rPr>
              <a:t>Assessing the Existing Solution</a:t>
            </a:r>
            <a:endParaRPr lang="en-US"/>
          </a:p>
          <a:p>
            <a:pPr marL="285750" lvl="0" indent="-285750">
              <a:spcBef>
                <a:spcPts val="1200"/>
              </a:spcBef>
              <a:buClr>
                <a:schemeClr val="dk2"/>
              </a:buClr>
              <a:buSzPts val="1400"/>
              <a:buFont typeface="Arial"/>
              <a:buChar char="•"/>
            </a:pPr>
            <a:r>
              <a:rPr lang="en-US" i="1">
                <a:solidFill>
                  <a:schemeClr val="dk2"/>
                </a:solidFill>
              </a:rPr>
              <a:t>Defining the Target End State</a:t>
            </a:r>
            <a:endParaRPr lang="en-US"/>
          </a:p>
          <a:p>
            <a:pPr marL="285750" lvl="0" indent="-285750">
              <a:spcBef>
                <a:spcPts val="1200"/>
              </a:spcBef>
              <a:buClr>
                <a:schemeClr val="dk2"/>
              </a:buClr>
              <a:buSzPts val="1400"/>
              <a:buFont typeface="Arial"/>
              <a:buChar char="•"/>
            </a:pPr>
            <a:r>
              <a:rPr lang="en-US" i="1">
                <a:solidFill>
                  <a:schemeClr val="dk2"/>
                </a:solidFill>
              </a:rPr>
              <a:t>Gap Analysis</a:t>
            </a:r>
            <a:endParaRPr lang="en-US"/>
          </a:p>
        </p:txBody>
      </p:sp>
    </p:spTree>
    <p:extLst>
      <p:ext uri="{BB962C8B-B14F-4D97-AF65-F5344CB8AC3E}">
        <p14:creationId xmlns:p14="http://schemas.microsoft.com/office/powerpoint/2010/main" val="26963359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4"/>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an overview of the Initial Master Schedule as of Phase 1 </a:t>
            </a:r>
            <a:endParaRPr/>
          </a:p>
        </p:txBody>
      </p:sp>
      <p:sp>
        <p:nvSpPr>
          <p:cNvPr id="162" name="Google Shape;162;p44"/>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Initial Master Schedule Overview</a:t>
            </a:r>
            <a:endParaRPr/>
          </a:p>
        </p:txBody>
      </p:sp>
      <p:sp>
        <p:nvSpPr>
          <p:cNvPr id="163" name="Google Shape;163;p44"/>
          <p:cNvSpPr txBox="1">
            <a:spLocks noGrp="1"/>
          </p:cNvSpPr>
          <p:nvPr>
            <p:ph type="body" idx="2"/>
          </p:nvPr>
        </p:nvSpPr>
        <p:spPr>
          <a:xfrm>
            <a:off x="365760" y="131333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a summary of the Master Schedule timeline, which should include:  </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Major activities and critical path milestones over the lifecycle of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Expected Progress timeline</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Schedule constraints (e.g., contract end dates, system retirements)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Whether activities and milestones are on- or off-track</a:t>
            </a:r>
            <a:endParaRPr/>
          </a:p>
          <a:p>
            <a:pPr marL="0" marR="0" lvl="0" indent="0" algn="l" rtl="0">
              <a:lnSpc>
                <a:spcPct val="100000"/>
              </a:lnSpc>
              <a:spcBef>
                <a:spcPts val="120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information by month and year</a:t>
            </a:r>
            <a:endParaRPr/>
          </a:p>
          <a:p>
            <a:pPr marL="0" marR="0" lvl="0" indent="0" algn="l" rtl="0">
              <a:lnSpc>
                <a:spcPct val="100000"/>
              </a:lnSpc>
              <a:spcBef>
                <a:spcPts val="12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graphicFrame>
        <p:nvGraphicFramePr>
          <p:cNvPr id="164" name="Google Shape;164;p44"/>
          <p:cNvGraphicFramePr/>
          <p:nvPr>
            <p:extLst>
              <p:ext uri="{D42A27DB-BD31-4B8C-83A1-F6EECF244321}">
                <p14:modId xmlns:p14="http://schemas.microsoft.com/office/powerpoint/2010/main" val="1828501596"/>
              </p:ext>
            </p:extLst>
          </p:nvPr>
        </p:nvGraphicFramePr>
        <p:xfrm>
          <a:off x="6475546" y="6129475"/>
          <a:ext cx="2578450" cy="487700"/>
        </p:xfrm>
        <a:graphic>
          <a:graphicData uri="http://schemas.openxmlformats.org/drawingml/2006/table">
            <a:tbl>
              <a:tblPr firstRow="1" bandRow="1">
                <a:noFill/>
                <a:tableStyleId>{421F1D26-A8E2-44CD-96A6-758F64E7E614}</a:tableStyleId>
              </a:tblPr>
              <a:tblGrid>
                <a:gridCol w="2578450">
                  <a:extLst>
                    <a:ext uri="{9D8B030D-6E8A-4147-A177-3AD203B41FA5}">
                      <a16:colId xmlns:a16="http://schemas.microsoft.com/office/drawing/2014/main" val="20000"/>
                    </a:ext>
                  </a:extLst>
                </a:gridCol>
              </a:tblGrid>
              <a:tr h="182875">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62573">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latin typeface="Arial"/>
                          <a:ea typeface="Arial"/>
                          <a:cs typeface="Arial"/>
                          <a:sym typeface="Arial"/>
                        </a:rPr>
                        <a:t>Initial Master Schedule</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5" name="Google Shape;165;p44"/>
          <p:cNvPicPr preferRelativeResize="0"/>
          <p:nvPr/>
        </p:nvPicPr>
        <p:blipFill rotWithShape="1">
          <a:blip r:embed="rId3">
            <a:alphaModFix/>
          </a:blip>
          <a:srcRect/>
          <a:stretch/>
        </p:blipFill>
        <p:spPr>
          <a:xfrm>
            <a:off x="1919198" y="3757087"/>
            <a:ext cx="4550428" cy="2445200"/>
          </a:xfrm>
          <a:prstGeom prst="rect">
            <a:avLst/>
          </a:prstGeom>
          <a:noFill/>
          <a:ln>
            <a:noFill/>
          </a:ln>
        </p:spPr>
      </p:pic>
      <p:sp>
        <p:nvSpPr>
          <p:cNvPr id="166" name="Google Shape;166;p44"/>
          <p:cNvSpPr txBox="1"/>
          <p:nvPr/>
        </p:nvSpPr>
        <p:spPr>
          <a:xfrm rot="-2314511">
            <a:off x="2763976" y="4889491"/>
            <a:ext cx="3269973"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aphicFrame>
        <p:nvGraphicFramePr>
          <p:cNvPr id="172" name="Google Shape;172;p45"/>
          <p:cNvGraphicFramePr/>
          <p:nvPr/>
        </p:nvGraphicFramePr>
        <p:xfrm>
          <a:off x="365760" y="1849188"/>
          <a:ext cx="8512250" cy="4275705"/>
        </p:xfrm>
        <a:graphic>
          <a:graphicData uri="http://schemas.openxmlformats.org/drawingml/2006/table">
            <a:tbl>
              <a:tblPr>
                <a:noFill/>
                <a:tableStyleId>{E9574E53-F893-405C-B378-945EDF25D201}</a:tableStyleId>
              </a:tblPr>
              <a:tblGrid>
                <a:gridCol w="934175">
                  <a:extLst>
                    <a:ext uri="{9D8B030D-6E8A-4147-A177-3AD203B41FA5}">
                      <a16:colId xmlns:a16="http://schemas.microsoft.com/office/drawing/2014/main" val="20000"/>
                    </a:ext>
                  </a:extLst>
                </a:gridCol>
                <a:gridCol w="1057575">
                  <a:extLst>
                    <a:ext uri="{9D8B030D-6E8A-4147-A177-3AD203B41FA5}">
                      <a16:colId xmlns:a16="http://schemas.microsoft.com/office/drawing/2014/main" val="20001"/>
                    </a:ext>
                  </a:extLst>
                </a:gridCol>
                <a:gridCol w="557775">
                  <a:extLst>
                    <a:ext uri="{9D8B030D-6E8A-4147-A177-3AD203B41FA5}">
                      <a16:colId xmlns:a16="http://schemas.microsoft.com/office/drawing/2014/main" val="20002"/>
                    </a:ext>
                  </a:extLst>
                </a:gridCol>
                <a:gridCol w="603500">
                  <a:extLst>
                    <a:ext uri="{9D8B030D-6E8A-4147-A177-3AD203B41FA5}">
                      <a16:colId xmlns:a16="http://schemas.microsoft.com/office/drawing/2014/main" val="20003"/>
                    </a:ext>
                  </a:extLst>
                </a:gridCol>
                <a:gridCol w="603500">
                  <a:extLst>
                    <a:ext uri="{9D8B030D-6E8A-4147-A177-3AD203B41FA5}">
                      <a16:colId xmlns:a16="http://schemas.microsoft.com/office/drawing/2014/main" val="20004"/>
                    </a:ext>
                  </a:extLst>
                </a:gridCol>
                <a:gridCol w="603500">
                  <a:extLst>
                    <a:ext uri="{9D8B030D-6E8A-4147-A177-3AD203B41FA5}">
                      <a16:colId xmlns:a16="http://schemas.microsoft.com/office/drawing/2014/main" val="20005"/>
                    </a:ext>
                  </a:extLst>
                </a:gridCol>
                <a:gridCol w="731525">
                  <a:extLst>
                    <a:ext uri="{9D8B030D-6E8A-4147-A177-3AD203B41FA5}">
                      <a16:colId xmlns:a16="http://schemas.microsoft.com/office/drawing/2014/main" val="20006"/>
                    </a:ext>
                  </a:extLst>
                </a:gridCol>
                <a:gridCol w="1481075">
                  <a:extLst>
                    <a:ext uri="{9D8B030D-6E8A-4147-A177-3AD203B41FA5}">
                      <a16:colId xmlns:a16="http://schemas.microsoft.com/office/drawing/2014/main" val="20007"/>
                    </a:ext>
                  </a:extLst>
                </a:gridCol>
                <a:gridCol w="708350">
                  <a:extLst>
                    <a:ext uri="{9D8B030D-6E8A-4147-A177-3AD203B41FA5}">
                      <a16:colId xmlns:a16="http://schemas.microsoft.com/office/drawing/2014/main" val="20008"/>
                    </a:ext>
                  </a:extLst>
                </a:gridCol>
                <a:gridCol w="1231275">
                  <a:extLst>
                    <a:ext uri="{9D8B030D-6E8A-4147-A177-3AD203B41FA5}">
                      <a16:colId xmlns:a16="http://schemas.microsoft.com/office/drawing/2014/main" val="20009"/>
                    </a:ext>
                  </a:extLst>
                </a:gridCol>
              </a:tblGrid>
              <a:tr h="130950">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Estimated Costs for Migration  and Operations and Maintenance (O&amp;M)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lt1"/>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325">
                <a:tc>
                  <a:txBody>
                    <a:bodyPr/>
                    <a:lstStyle/>
                    <a:p>
                      <a:pPr marL="0" marR="0" lvl="0" indent="0" algn="l" rtl="0">
                        <a:spcBef>
                          <a:spcPts val="0"/>
                        </a:spcBef>
                        <a:spcAft>
                          <a:spcPts val="0"/>
                        </a:spcAft>
                        <a:buNone/>
                      </a:pPr>
                      <a:r>
                        <a:rPr lang="en-US" sz="900" b="1" i="0" u="none" strike="noStrike" cap="none">
                          <a:solidFill>
                            <a:srgbClr val="FFFFFF"/>
                          </a:solidFill>
                          <a:latin typeface="Calibri"/>
                          <a:ea typeface="Calibri"/>
                          <a:cs typeface="Calibri"/>
                          <a:sym typeface="Calibri"/>
                        </a:rPr>
                        <a:t>Responsible Party (Provider, Agency, Other)</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900" b="1" i="0" u="none" strike="noStrike" cap="none">
                          <a:solidFill>
                            <a:srgbClr val="FFFFFF"/>
                          </a:solidFill>
                          <a:latin typeface="Calibri"/>
                          <a:ea typeface="Calibri"/>
                          <a:cs typeface="Calibri"/>
                          <a:sym typeface="Calibri"/>
                        </a:rPr>
                        <a:t>Migration Cost Category / Work stream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N+1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N+2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N+3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Total CPM</a:t>
                      </a:r>
                      <a:endParaRPr sz="900" b="1" i="0" u="none" strike="noStrike" cap="none">
                        <a:solidFill>
                          <a:srgbClr val="FFFFFF"/>
                        </a:solidFill>
                        <a:latin typeface="Calibri"/>
                        <a:ea typeface="Calibri"/>
                        <a:cs typeface="Calibri"/>
                        <a:sym typeface="Calibri"/>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Cost Calculation</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Required FTEs</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Notes/Assumptions</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extLst>
                  <a:ext uri="{0D108BD9-81ED-4DB2-BD59-A6C34878D82A}">
                    <a16:rowId xmlns:a16="http://schemas.microsoft.com/office/drawing/2014/main" val="10001"/>
                  </a:ext>
                </a:extLst>
              </a:tr>
              <a:tr h="88950">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 </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Program Management Support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Data Conversion Support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Change Mgmt./Train</a:t>
                      </a: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Business Process Reengineering</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Systems Engineering</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&lt;Project or Organization Determined&gt;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Total Migration</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25125">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 </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Provider</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&lt;Service Layer 1&gt;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Provider</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&lt;Service Layer 2&gt;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Agency</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&lt;Agency Cost&gt;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Total O&amp;M</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Grand Total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5"/>
                  </a:ext>
                </a:extLst>
              </a:tr>
            </a:tbl>
          </a:graphicData>
        </a:graphic>
      </p:graphicFrame>
      <p:sp>
        <p:nvSpPr>
          <p:cNvPr id="173" name="Google Shape;173;p45"/>
          <p:cNvSpPr txBox="1">
            <a:spLocks noGrp="1"/>
          </p:cNvSpPr>
          <p:nvPr>
            <p:ph type="body" idx="1"/>
          </p:nvPr>
        </p:nvSpPr>
        <p:spPr>
          <a:xfrm>
            <a:off x="365760" y="737378"/>
            <a:ext cx="8412600" cy="7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estimated cost based on the LCCE*.</a:t>
            </a:r>
            <a:endParaRPr sz="2000" b="0" i="0" u="none" strike="noStrike" cap="none">
              <a:solidFill>
                <a:srgbClr val="575757"/>
              </a:solidFill>
              <a:latin typeface="Arial"/>
              <a:ea typeface="Arial"/>
              <a:cs typeface="Arial"/>
              <a:sym typeface="Arial"/>
            </a:endParaRPr>
          </a:p>
        </p:txBody>
      </p:sp>
      <p:sp>
        <p:nvSpPr>
          <p:cNvPr id="174" name="Google Shape;174;p45"/>
          <p:cNvSpPr txBox="1">
            <a:spLocks noGrp="1"/>
          </p:cNvSpPr>
          <p:nvPr>
            <p:ph type="title"/>
          </p:nvPr>
        </p:nvSpPr>
        <p:spPr>
          <a:xfrm>
            <a:off x="365710" y="267883"/>
            <a:ext cx="8412600" cy="469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accent2"/>
              </a:buClr>
              <a:buSzPts val="2800"/>
              <a:buFont typeface="Arial"/>
              <a:buNone/>
            </a:pPr>
            <a:r>
              <a:rPr lang="en-US" sz="2800" b="0" i="0" u="none" strike="noStrike" cap="none">
                <a:solidFill>
                  <a:schemeClr val="accent2"/>
                </a:solidFill>
                <a:latin typeface="Arial"/>
                <a:ea typeface="Arial"/>
                <a:cs typeface="Arial"/>
                <a:sym typeface="Arial"/>
              </a:rPr>
              <a:t>Life</a:t>
            </a:r>
            <a:r>
              <a:rPr lang="en-US"/>
              <a:t> C</a:t>
            </a:r>
            <a:r>
              <a:rPr lang="en-US" sz="2800" b="0" i="0" u="none" strike="noStrike" cap="none">
                <a:solidFill>
                  <a:schemeClr val="accent2"/>
                </a:solidFill>
                <a:latin typeface="Arial"/>
                <a:ea typeface="Arial"/>
                <a:cs typeface="Arial"/>
                <a:sym typeface="Arial"/>
              </a:rPr>
              <a:t>ycle Cost Estimate (LCCE)</a:t>
            </a:r>
            <a:endParaRPr/>
          </a:p>
        </p:txBody>
      </p:sp>
      <p:sp>
        <p:nvSpPr>
          <p:cNvPr id="175" name="Google Shape;175;p45"/>
          <p:cNvSpPr txBox="1">
            <a:spLocks noGrp="1"/>
          </p:cNvSpPr>
          <p:nvPr>
            <p:ph type="body" idx="2"/>
          </p:nvPr>
        </p:nvSpPr>
        <p:spPr>
          <a:xfrm>
            <a:off x="365700" y="1098044"/>
            <a:ext cx="8412600" cy="657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Develop the life cycle cost information for Phase 1 based on any changes or refinement in scope of the program from when the Project Business Case was developed</a:t>
            </a:r>
            <a:endParaRPr sz="1400" b="0" i="1" u="none" strike="noStrike" cap="none">
              <a:solidFill>
                <a:schemeClr val="dk2"/>
              </a:solidFill>
              <a:latin typeface="Arial"/>
              <a:ea typeface="Arial"/>
              <a:cs typeface="Arial"/>
              <a:sym typeface="Arial"/>
            </a:endParaRPr>
          </a:p>
        </p:txBody>
      </p:sp>
      <p:sp>
        <p:nvSpPr>
          <p:cNvPr id="176" name="Google Shape;176;p45"/>
          <p:cNvSpPr txBox="1"/>
          <p:nvPr/>
        </p:nvSpPr>
        <p:spPr>
          <a:xfrm rot="-2314511">
            <a:off x="2853269" y="4170483"/>
            <a:ext cx="3269974"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sz="2400" b="0" i="0" u="none" strike="noStrike" cap="none">
              <a:solidFill>
                <a:srgbClr val="BFBFBF"/>
              </a:solidFill>
              <a:latin typeface="Arial"/>
              <a:ea typeface="Arial"/>
              <a:cs typeface="Arial"/>
              <a:sym typeface="Arial"/>
            </a:endParaRPr>
          </a:p>
        </p:txBody>
      </p:sp>
      <p:graphicFrame>
        <p:nvGraphicFramePr>
          <p:cNvPr id="177" name="Google Shape;177;p45"/>
          <p:cNvGraphicFramePr/>
          <p:nvPr/>
        </p:nvGraphicFramePr>
        <p:xfrm>
          <a:off x="6317690" y="6283334"/>
          <a:ext cx="2560325" cy="48770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spcBef>
                          <a:spcPts val="0"/>
                        </a:spcBef>
                        <a:spcAft>
                          <a:spcPts val="0"/>
                        </a:spcAft>
                        <a:buNone/>
                      </a:pPr>
                      <a:r>
                        <a:rPr lang="en-US" sz="1000" u="none" strike="noStrike" cap="none"/>
                        <a:t>Source Documentation from Playbook</a:t>
                      </a:r>
                      <a:endParaRPr sz="1000" u="none" strike="noStrike" cap="none"/>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0725">
                <a:tc>
                  <a:txBody>
                    <a:bodyPr/>
                    <a:lstStyle/>
                    <a:p>
                      <a:pPr marL="114300" marR="0" lvl="0" indent="-114300" algn="l" rtl="0">
                        <a:spcBef>
                          <a:spcPts val="0"/>
                        </a:spcBef>
                        <a:spcAft>
                          <a:spcPts val="0"/>
                        </a:spcAft>
                        <a:buClr>
                          <a:schemeClr val="dk1"/>
                        </a:buClr>
                        <a:buSzPts val="1000"/>
                        <a:buFont typeface="Noto Sans Symbols"/>
                        <a:buChar char="▪"/>
                      </a:pPr>
                      <a:r>
                        <a:rPr lang="en-US" sz="1000" u="none" strike="noStrike" cap="none"/>
                        <a:t>LCCE</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45"/>
          <p:cNvSpPr txBox="1"/>
          <p:nvPr/>
        </p:nvSpPr>
        <p:spPr>
          <a:xfrm>
            <a:off x="373711" y="6297433"/>
            <a:ext cx="5756745" cy="338554"/>
          </a:xfrm>
          <a:prstGeom prst="rect">
            <a:avLst/>
          </a:prstGeom>
          <a:noFill/>
          <a:ln>
            <a:noFill/>
          </a:ln>
        </p:spPr>
        <p:txBody>
          <a:bodyPr spcFirstLastPara="1" wrap="square" lIns="0" tIns="0" rIns="0" bIns="0" anchor="t" anchorCtr="0">
            <a:noAutofit/>
          </a:bodyPr>
          <a:lstStyle/>
          <a:p>
            <a:pPr marL="0" marR="0" lvl="0" indent="-17462" algn="l" rtl="0">
              <a:lnSpc>
                <a:spcPct val="100000"/>
              </a:lnSpc>
              <a:spcBef>
                <a:spcPts val="0"/>
              </a:spcBef>
              <a:spcAft>
                <a:spcPts val="0"/>
              </a:spcAft>
              <a:buClr>
                <a:srgbClr val="313131"/>
              </a:buClr>
              <a:buSzPts val="275"/>
              <a:buFont typeface="Arial"/>
              <a:buChar char="‏"/>
            </a:pPr>
            <a:r>
              <a:rPr lang="en-US" sz="1100" b="0" i="0" u="none" strike="noStrike" cap="none">
                <a:solidFill>
                  <a:srgbClr val="575757"/>
                </a:solidFill>
                <a:latin typeface="Arial"/>
                <a:ea typeface="Arial"/>
                <a:cs typeface="Arial"/>
                <a:sym typeface="Arial"/>
              </a:rPr>
              <a:t>*T</a:t>
            </a:r>
            <a:r>
              <a:rPr lang="en-US" sz="1100" b="0" i="0" u="none" strike="noStrike" cap="none">
                <a:solidFill>
                  <a:srgbClr val="313131"/>
                </a:solidFill>
                <a:latin typeface="Arial"/>
                <a:ea typeface="Arial"/>
                <a:cs typeface="Arial"/>
                <a:sym typeface="Arial"/>
              </a:rPr>
              <a:t>o avoid duplication of effort, agencies are encouraged to use their existing budgetary documentation, when available, to provide cost estimates.</a:t>
            </a:r>
            <a:endParaRPr sz="1100" b="0" i="0" u="none" strike="noStrike" cap="none">
              <a:solidFill>
                <a:srgbClr val="313131"/>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latin typeface="Arial"/>
                <a:ea typeface="Arial"/>
                <a:cs typeface="Arial"/>
                <a:sym typeface="Arial"/>
              </a:rPr>
              <a:t>Provide an Organization Chart and indicate required number of full time equivalents (FTEs)/resources, existing resource gaps, and plan to fill resource gaps</a:t>
            </a:r>
            <a:endParaRPr/>
          </a:p>
        </p:txBody>
      </p:sp>
      <p:sp>
        <p:nvSpPr>
          <p:cNvPr id="185" name="Google Shape;185;p46"/>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Resource Management Plan Overview</a:t>
            </a:r>
            <a:endParaRPr/>
          </a:p>
        </p:txBody>
      </p:sp>
      <p:sp>
        <p:nvSpPr>
          <p:cNvPr id="186" name="Google Shape;186;p46"/>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a:p>
            <a:pPr marL="0" marR="0" lvl="0" indent="0" algn="l" rtl="0">
              <a:lnSpc>
                <a:spcPct val="100000"/>
              </a:lnSpc>
              <a:spcBef>
                <a:spcPts val="120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Include the following:</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roles and responsibilities needed for the customer migration team in Phase 2</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Total number of resources needed and total number of resources staffed</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percentage of time required for each position on the customer migration team</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Vacant positions and plan to fill each position</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For each role, indicate if resources are in an acting, detailed, or contractor-filled position </a:t>
            </a:r>
            <a:endParaRPr/>
          </a:p>
          <a:p>
            <a:pPr marL="0" marR="0" lvl="0" indent="0" algn="l" rtl="0">
              <a:lnSpc>
                <a:spcPct val="100000"/>
              </a:lnSpc>
              <a:spcBef>
                <a:spcPts val="120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p:txBody>
      </p:sp>
      <p:graphicFrame>
        <p:nvGraphicFramePr>
          <p:cNvPr id="187" name="Google Shape;187;p46"/>
          <p:cNvGraphicFramePr/>
          <p:nvPr>
            <p:extLst>
              <p:ext uri="{D42A27DB-BD31-4B8C-83A1-F6EECF244321}">
                <p14:modId xmlns:p14="http://schemas.microsoft.com/office/powerpoint/2010/main" val="1798026076"/>
              </p:ext>
            </p:extLst>
          </p:nvPr>
        </p:nvGraphicFramePr>
        <p:xfrm>
          <a:off x="6475546" y="6129475"/>
          <a:ext cx="2560325" cy="493350"/>
        </p:xfrm>
        <a:graphic>
          <a:graphicData uri="http://schemas.openxmlformats.org/drawingml/2006/table">
            <a:tbl>
              <a:tblPr firstRow="1" bandRow="1">
                <a:noFill/>
                <a:tableStyleId>{421F1D26-A8E2-44CD-96A6-758F64E7E614}</a:tableStyleId>
              </a:tblPr>
              <a:tblGrid>
                <a:gridCol w="2560325">
                  <a:extLst>
                    <a:ext uri="{9D8B030D-6E8A-4147-A177-3AD203B41FA5}">
                      <a16:colId xmlns:a16="http://schemas.microsoft.com/office/drawing/2014/main" val="20000"/>
                    </a:ext>
                  </a:extLst>
                </a:gridCol>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Resource Management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theme/theme1.xml><?xml version="1.0" encoding="utf-8"?>
<a:theme xmlns:a="http://schemas.openxmlformats.org/drawingml/2006/main" name="Deloitte Brand">
  <a:themeElements>
    <a:clrScheme name="US Deloitte Color">
      <a:dk1>
        <a:srgbClr val="000000"/>
      </a:dk1>
      <a:lt1>
        <a:srgbClr val="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loitte Brand">
  <a:themeElements>
    <a:clrScheme name="US Deloitte Color">
      <a:dk1>
        <a:srgbClr val="000000"/>
      </a:dk1>
      <a:lt1>
        <a:srgbClr val="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F7F4B96AD0A40B1B838A293BDFF99" ma:contentTypeVersion="10" ma:contentTypeDescription="Create a new document." ma:contentTypeScope="" ma:versionID="599375ded8528ba3fe5c16c233fe1e8c">
  <xsd:schema xmlns:xsd="http://www.w3.org/2001/XMLSchema" xmlns:xs="http://www.w3.org/2001/XMLSchema" xmlns:p="http://schemas.microsoft.com/office/2006/metadata/properties" xmlns:ns2="e060d27a-5161-4296-b561-dd0197b40dbe" xmlns:ns3="d38f0a99-75fa-4a74-962a-27f662799a1f" targetNamespace="http://schemas.microsoft.com/office/2006/metadata/properties" ma:root="true" ma:fieldsID="f96cd62eae24cfa17d66aae213cf508f" ns2:_="" ns3:_="">
    <xsd:import namespace="e060d27a-5161-4296-b561-dd0197b40dbe"/>
    <xsd:import namespace="d38f0a99-75fa-4a74-962a-27f662799a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0d27a-5161-4296-b561-dd0197b40d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8f0a99-75fa-4a74-962a-27f662799a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66B30-461B-421B-915B-FBC9D4DA7264}">
  <ds:schemaRefs>
    <ds:schemaRef ds:uri="http://schemas.microsoft.com/sharepoint/v3/contenttype/forms"/>
  </ds:schemaRefs>
</ds:datastoreItem>
</file>

<file path=customXml/itemProps2.xml><?xml version="1.0" encoding="utf-8"?>
<ds:datastoreItem xmlns:ds="http://schemas.openxmlformats.org/officeDocument/2006/customXml" ds:itemID="{E7B553F1-EAF1-487D-86E7-0AB3CAFC410C}">
  <ds:schemaRefs>
    <ds:schemaRef ds:uri="d38f0a99-75fa-4a74-962a-27f662799a1f"/>
    <ds:schemaRef ds:uri="e060d27a-5161-4296-b561-dd0197b40d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6FC9A5-A9DA-4512-993B-150471F59635}">
  <ds:schemaRefs>
    <ds:schemaRef ds:uri="d38f0a99-75fa-4a74-962a-27f662799a1f"/>
    <ds:schemaRef ds:uri="e060d27a-5161-4296-b561-dd0197b40d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Deloitte Brand</vt:lpstr>
      <vt:lpstr>1_Deloitte Brand</vt:lpstr>
      <vt:lpstr>   Phase 1 Progress Review Discussion Template</vt:lpstr>
      <vt:lpstr>Questions to be Answered</vt:lpstr>
      <vt:lpstr>Instructions for Completing This Template </vt:lpstr>
      <vt:lpstr>Documentation Required for Phase 1 Progress Review </vt:lpstr>
      <vt:lpstr>M3 Risk Assessment Tool</vt:lpstr>
      <vt:lpstr>Business Readiness Assessment</vt:lpstr>
      <vt:lpstr>Initial Master Schedule Overview</vt:lpstr>
      <vt:lpstr>Life Cycle Cost Estimate (LCCE)</vt:lpstr>
      <vt:lpstr>Resource Management Plan Overview</vt:lpstr>
      <vt:lpstr>Market Research &amp; Acquisition Strategy</vt:lpstr>
      <vt:lpstr>Independent Verification and Validation Plan</vt:lpstr>
      <vt:lpstr>Program Governance Model</vt:lpstr>
      <vt:lpstr>Scope of Services Overview</vt:lpstr>
      <vt:lpstr>Change Management and Communications Approach</vt:lpstr>
      <vt:lpstr>Data Management/Data Quality Approach</vt:lpstr>
      <vt:lpstr>Baseline and Target Performance Success Metrics</vt:lpstr>
      <vt:lpstr>Top Risks</vt:lpstr>
      <vt:lpstr>Project Business Case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Tollgate Review Discussion Template</dc:title>
  <dc:creator>ElaineCRieman</dc:creator>
  <cp:revision>1</cp:revision>
  <dcterms:modified xsi:type="dcterms:W3CDTF">2021-06-09T15:04:22Z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0x010100D11F7F4B96AD0A40B1B838A293BDFF99</vt:lpwstr>
  </property>
</Properties>
</file>